
<file path=[Content_Types].xml><?xml version="1.0" encoding="utf-8"?>
<Types xmlns="http://schemas.openxmlformats.org/package/2006/content-types">
  <Default Extension="jpeg" ContentType="image/jpeg"/>
  <Default Extension="m4v"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autoCompressPictures="0">
  <p:sldMasterIdLst>
    <p:sldMasterId id="2147483648" r:id="rId1"/>
  </p:sldMasterIdLst>
  <p:notesMasterIdLst>
    <p:notesMasterId r:id="rId17"/>
  </p:notesMasterIdLst>
  <p:handoutMasterIdLst>
    <p:handoutMasterId r:id="rId18"/>
  </p:handoutMasterIdLst>
  <p:sldIdLst>
    <p:sldId id="256" r:id="rId2"/>
    <p:sldId id="372" r:id="rId3"/>
    <p:sldId id="381" r:id="rId4"/>
    <p:sldId id="380" r:id="rId5"/>
    <p:sldId id="382" r:id="rId6"/>
    <p:sldId id="383" r:id="rId7"/>
    <p:sldId id="400" r:id="rId8"/>
    <p:sldId id="384" r:id="rId9"/>
    <p:sldId id="385" r:id="rId10"/>
    <p:sldId id="386" r:id="rId11"/>
    <p:sldId id="396" r:id="rId12"/>
    <p:sldId id="397" r:id="rId13"/>
    <p:sldId id="399" r:id="rId14"/>
    <p:sldId id="398" r:id="rId15"/>
    <p:sldId id="260" r:id="rId16"/>
  </p:sldIdLst>
  <p:sldSz cx="12192000" cy="6858000"/>
  <p:notesSz cx="6858000" cy="9144000"/>
  <p:custDataLst>
    <p:tags r:id="rId19"/>
  </p:custDataLst>
  <p:defaultTextStyle>
    <a:defPPr rtl="0">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712E"/>
    <a:srgbClr val="444E56"/>
    <a:srgbClr val="117186"/>
    <a:srgbClr val="004C75"/>
    <a:srgbClr val="808080"/>
    <a:srgbClr val="4590B8"/>
    <a:srgbClr val="4876CD"/>
    <a:srgbClr val="99FF66"/>
    <a:srgbClr val="99CC00"/>
    <a:srgbClr val="33CC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797" autoAdjust="0"/>
    <p:restoredTop sz="95244" autoAdjust="0"/>
  </p:normalViewPr>
  <p:slideViewPr>
    <p:cSldViewPr snapToGrid="0">
      <p:cViewPr varScale="1">
        <p:scale>
          <a:sx n="107" d="100"/>
          <a:sy n="107" d="100"/>
        </p:scale>
        <p:origin x="92" y="80"/>
      </p:cViewPr>
      <p:guideLst/>
    </p:cSldViewPr>
  </p:slideViewPr>
  <p:notesTextViewPr>
    <p:cViewPr>
      <p:scale>
        <a:sx n="1" d="1"/>
        <a:sy n="1" d="1"/>
      </p:scale>
      <p:origin x="0" y="0"/>
    </p:cViewPr>
  </p:notesTextViewPr>
  <p:notesViewPr>
    <p:cSldViewPr snapToGrid="0">
      <p:cViewPr varScale="1">
        <p:scale>
          <a:sx n="65" d="100"/>
          <a:sy n="65" d="100"/>
        </p:scale>
        <p:origin x="3154" y="6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099690-A1B4-4631-A843-BC33AAFEB53A}" type="datetimeFigureOut">
              <a:rPr lang="zh-CN" altLang="en-US" smtClean="0">
                <a:latin typeface="Microsoft YaHei UI" panose="020B0503020204020204" pitchFamily="34" charset="-122"/>
                <a:ea typeface="Microsoft YaHei UI" panose="020B0503020204020204" pitchFamily="34" charset="-122"/>
              </a:rPr>
              <a:t>2025/2/9</a:t>
            </a:fld>
            <a:endParaRPr lang="zh-CN" altLang="en-US">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FC93706-78A1-4E82-BB60-80A7D602F484}" type="slidenum">
              <a:rPr lang="zh-CN" altLang="en-US"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5CBC27D5-E943-4688-A3E4-00C0F3344C8A}" type="datetimeFigureOut">
              <a:rPr lang="zh-CN" altLang="en-US" smtClean="0"/>
              <a:t>2025/2/9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039B6F5C-370E-43A9-8FB2-7FE12A59E29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1</a:t>
            </a:fld>
            <a:endParaRPr lang="zh-CN" altLang="en-US">
              <a:latin typeface="Microsoft YaHei UI" panose="020B0503020204020204" pitchFamily="34" charset="-122"/>
              <a:ea typeface="Microsoft YaHei UI" panose="020B0503020204020204" pitchFamily="34"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10</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5017635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11</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3587638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12</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5195424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13</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96528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14</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200139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15</a:t>
            </a:fld>
            <a:endParaRPr lang="zh-CN" altLang="en-US">
              <a:latin typeface="Microsoft YaHei UI" panose="020B0503020204020204" pitchFamily="34" charset="-122"/>
              <a:ea typeface="Microsoft YaHei UI" panose="020B0503020204020204" pitchFamily="34"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2</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302167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3</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3250046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4</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8043983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5</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2346415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6</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9291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7</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736437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8</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9098974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10"/>
          </p:nvPr>
        </p:nvSpPr>
        <p:spPr/>
        <p:txBody>
          <a:bodyPr/>
          <a:lstStyle/>
          <a:p>
            <a:fld id="{039B6F5C-370E-43A9-8FB2-7FE12A59E293}" type="slidenum">
              <a:rPr lang="zh-CN" altLang="en-US" smtClean="0">
                <a:latin typeface="Microsoft YaHei UI" panose="020B0503020204020204" pitchFamily="34" charset="-122"/>
                <a:ea typeface="Microsoft YaHei UI" panose="020B0503020204020204" pitchFamily="34" charset="-122"/>
              </a:rPr>
              <a:t>9</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0554007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矩形 6"/>
          <p:cNvSpPr/>
          <p:nvPr userDrawn="1"/>
        </p:nvSpPr>
        <p:spPr>
          <a:xfrm>
            <a:off x="446534" y="4264429"/>
            <a:ext cx="11262866" cy="2126136"/>
          </a:xfrm>
          <a:prstGeom prst="rect">
            <a:avLst/>
          </a:prstGeom>
          <a:solidFill>
            <a:srgbClr val="1A3260">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zh-CN" altLang="en-US" dirty="0"/>
          </a:p>
        </p:txBody>
      </p:sp>
      <p:sp>
        <p:nvSpPr>
          <p:cNvPr id="2" name="标题 1"/>
          <p:cNvSpPr>
            <a:spLocks noGrp="1"/>
          </p:cNvSpPr>
          <p:nvPr>
            <p:ph type="ctrTitle"/>
          </p:nvPr>
        </p:nvSpPr>
        <p:spPr>
          <a:xfrm>
            <a:off x="581191" y="1020431"/>
            <a:ext cx="10993549" cy="1475013"/>
          </a:xfrm>
          <a:effectLst/>
        </p:spPr>
        <p:txBody>
          <a:bodyPr rtlCol="0" anchor="b">
            <a:normAutofit/>
          </a:bodyPr>
          <a:lstStyle>
            <a:lvl1pPr>
              <a:defRPr sz="360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a:t>单击此处编辑母版标题样式</a:t>
            </a:r>
            <a:endParaRPr lang="en-US" dirty="0"/>
          </a:p>
        </p:txBody>
      </p:sp>
      <p:sp>
        <p:nvSpPr>
          <p:cNvPr id="3" name="副标题 2"/>
          <p:cNvSpPr>
            <a:spLocks noGrp="1"/>
          </p:cNvSpPr>
          <p:nvPr>
            <p:ph type="subTitle" idx="1"/>
          </p:nvPr>
        </p:nvSpPr>
        <p:spPr>
          <a:xfrm>
            <a:off x="581194" y="2495445"/>
            <a:ext cx="10993546" cy="590321"/>
          </a:xfrm>
        </p:spPr>
        <p:txBody>
          <a:bodyPr rtlCol="0" anchor="t">
            <a:normAutofit/>
          </a:bodyPr>
          <a:lstStyle>
            <a:lvl1pPr marL="0" indent="0" algn="l">
              <a:buNone/>
              <a:defRPr sz="1600" cap="all">
                <a:solidFill>
                  <a:schemeClr val="accent2"/>
                </a:solidFill>
                <a:latin typeface="Microsoft YaHei UI" panose="020B0503020204020204" pitchFamily="34" charset="-122"/>
                <a:ea typeface="Microsoft YaHei UI" panose="020B0503020204020204" pitchFamily="34" charset="-12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CN" altLang="en-US"/>
              <a:t>单击此处编辑母版副标题样式</a:t>
            </a:r>
            <a:endParaRPr lang="en-US" dirty="0"/>
          </a:p>
        </p:txBody>
      </p:sp>
      <p:sp>
        <p:nvSpPr>
          <p:cNvPr id="4" name="日期占位符 3"/>
          <p:cNvSpPr>
            <a:spLocks noGrp="1"/>
          </p:cNvSpPr>
          <p:nvPr>
            <p:ph type="dt" sz="half" idx="10"/>
          </p:nvPr>
        </p:nvSpPr>
        <p:spPr>
          <a:xfrm>
            <a:off x="7605951" y="5956137"/>
            <a:ext cx="2844800" cy="365125"/>
          </a:xfrm>
        </p:spPr>
        <p:txBody>
          <a:bodyPr rtlCol="0"/>
          <a:lstStyle>
            <a:lvl1pPr>
              <a:defRPr>
                <a:solidFill>
                  <a:schemeClr val="accent1">
                    <a:lumMod val="75000"/>
                    <a:lumOff val="25000"/>
                  </a:schemeClr>
                </a:solidFill>
                <a:latin typeface="Microsoft YaHei UI" panose="020B0503020204020204" pitchFamily="34" charset="-122"/>
                <a:ea typeface="Microsoft YaHei UI" panose="020B0503020204020204" pitchFamily="34" charset="-122"/>
              </a:defRPr>
            </a:lvl1pPr>
          </a:lstStyle>
          <a:p>
            <a:fld id="{3E7F0539-EDB5-495D-89F2-C833D4240245}" type="datetime1">
              <a:rPr lang="zh-CN" altLang="en-US" smtClean="0"/>
              <a:t>2025/2/9</a:t>
            </a:fld>
            <a:endParaRPr lang="en-US" dirty="0"/>
          </a:p>
        </p:txBody>
      </p:sp>
      <p:sp>
        <p:nvSpPr>
          <p:cNvPr id="5" name="页脚占位符 4"/>
          <p:cNvSpPr>
            <a:spLocks noGrp="1"/>
          </p:cNvSpPr>
          <p:nvPr>
            <p:ph type="ftr" sz="quarter" idx="11"/>
          </p:nvPr>
        </p:nvSpPr>
        <p:spPr>
          <a:xfrm>
            <a:off x="581192" y="5951811"/>
            <a:ext cx="6917210" cy="365125"/>
          </a:xfrm>
        </p:spPr>
        <p:txBody>
          <a:bodyPr rtlCol="0"/>
          <a:lstStyle>
            <a:lvl1pPr>
              <a:defRPr>
                <a:solidFill>
                  <a:schemeClr val="accent1">
                    <a:lumMod val="75000"/>
                    <a:lumOff val="25000"/>
                  </a:schemeClr>
                </a:solidFill>
                <a:latin typeface="Microsoft YaHei UI" panose="020B0503020204020204" pitchFamily="34" charset="-122"/>
                <a:ea typeface="Microsoft YaHei UI" panose="020B0503020204020204" pitchFamily="34" charset="-122"/>
              </a:defRPr>
            </a:lvl1pPr>
          </a:lstStyle>
          <a:p>
            <a:endParaRPr lang="zh-CN" altLang="en-US"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8" name="矩形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标题 1"/>
          <p:cNvSpPr>
            <a:spLocks noGrp="1"/>
          </p:cNvSpPr>
          <p:nvPr>
            <p:ph type="title"/>
          </p:nvPr>
        </p:nvSpPr>
        <p:spPr>
          <a:xfrm>
            <a:off x="581192" y="702156"/>
            <a:ext cx="11029616" cy="1013800"/>
          </a:xfrm>
        </p:spPr>
        <p:txBody>
          <a:bodyPr rtlCol="0"/>
          <a:lstStyle/>
          <a:p>
            <a:pPr rtl="0"/>
            <a:r>
              <a:rPr lang="zh-CN" altLang="en-US"/>
              <a:t>单击此处编辑母版标题样式</a:t>
            </a:r>
            <a:endParaRPr lang="en-US" dirty="0"/>
          </a:p>
        </p:txBody>
      </p:sp>
      <p:sp>
        <p:nvSpPr>
          <p:cNvPr id="3" name="垂直文本占位符 2"/>
          <p:cNvSpPr>
            <a:spLocks noGrp="1"/>
          </p:cNvSpPr>
          <p:nvPr>
            <p:ph type="body" orient="vert" idx="1"/>
          </p:nvPr>
        </p:nvSpPr>
        <p:spPr/>
        <p:txBody>
          <a:bodyPr vert="eaVert" rtlCol="0" anchor="t"/>
          <a:lstStyle>
            <a:lvl1pPr algn="l">
              <a:defRPr/>
            </a:lvl1pPr>
            <a:lvl2pPr algn="l">
              <a:defRPr/>
            </a:lvl2pPr>
            <a:lvl3pPr algn="l">
              <a:defRPr/>
            </a:lvl3pPr>
            <a:lvl4pPr algn="l">
              <a:defRPr/>
            </a:lvl4pPr>
            <a:lvl5pPr algn="l">
              <a:defRPr/>
            </a:lvl5p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日期占位符 3"/>
          <p:cNvSpPr>
            <a:spLocks noGrp="1"/>
          </p:cNvSpPr>
          <p:nvPr>
            <p:ph type="dt" sz="half" idx="10"/>
          </p:nvPr>
        </p:nvSpPr>
        <p:spPr/>
        <p:txBody>
          <a:bodyPr rtlCol="0"/>
          <a:lstStyle/>
          <a:p>
            <a:pPr rtl="0"/>
            <a:fld id="{ED9B87A8-1EAB-458E-AEB0-B95362887253}" type="datetime1">
              <a:rPr lang="zh-CN" altLang="en-US" smtClean="0"/>
              <a:t>2025/2/9</a:t>
            </a:fld>
            <a:endParaRPr 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D57F1E4F-1CFF-5643-939E-217C01CDF565}" type="slidenum">
              <a:rPr lang="en-US" smtClean="0"/>
              <a:t>‹#›</a:t>
            </a:fld>
            <a:endParaRPr lang="en-US" dirty="0"/>
          </a:p>
        </p:txBody>
      </p:sp>
      <p:pic>
        <p:nvPicPr>
          <p:cNvPr id="11" name="图片 10"/>
          <p:cNvPicPr>
            <a:picLocks noChangeAspect="1"/>
          </p:cNvPicPr>
          <p:nvPr userDrawn="1"/>
        </p:nvPicPr>
        <p:blipFill>
          <a:blip r:embed="rId2"/>
          <a:stretch>
            <a:fillRect/>
          </a:stretch>
        </p:blipFill>
        <p:spPr>
          <a:xfrm>
            <a:off x="8029575" y="1027220"/>
            <a:ext cx="3592168" cy="626125"/>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标题与文本">
    <p:spTree>
      <p:nvGrpSpPr>
        <p:cNvPr id="1" name=""/>
        <p:cNvGrpSpPr/>
        <p:nvPr/>
      </p:nvGrpSpPr>
      <p:grpSpPr>
        <a:xfrm>
          <a:off x="0" y="0"/>
          <a:ext cx="0" cy="0"/>
          <a:chOff x="0" y="0"/>
          <a:chExt cx="0" cy="0"/>
        </a:xfrm>
      </p:grpSpPr>
      <p:sp>
        <p:nvSpPr>
          <p:cNvPr id="7" name="矩形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垂直标题 1"/>
          <p:cNvSpPr>
            <a:spLocks noGrp="1"/>
          </p:cNvSpPr>
          <p:nvPr>
            <p:ph type="title" orient="vert"/>
          </p:nvPr>
        </p:nvSpPr>
        <p:spPr>
          <a:xfrm>
            <a:off x="8839201" y="675726"/>
            <a:ext cx="2004164" cy="5183073"/>
          </a:xfrm>
        </p:spPr>
        <p:txBody>
          <a:bodyPr vert="eaVert" rtlCol="0"/>
          <a:lstStyle/>
          <a:p>
            <a:pPr rtl="0"/>
            <a:r>
              <a:rPr lang="zh-CN" altLang="en-US"/>
              <a:t>单击此处编辑母版标题样式</a:t>
            </a:r>
            <a:endParaRPr lang="en-US" dirty="0"/>
          </a:p>
        </p:txBody>
      </p:sp>
      <p:sp>
        <p:nvSpPr>
          <p:cNvPr id="3" name="垂直文本占位符 2"/>
          <p:cNvSpPr>
            <a:spLocks noGrp="1"/>
          </p:cNvSpPr>
          <p:nvPr>
            <p:ph type="body" orient="vert" idx="1"/>
          </p:nvPr>
        </p:nvSpPr>
        <p:spPr>
          <a:xfrm>
            <a:off x="774923" y="675726"/>
            <a:ext cx="7896279" cy="5183073"/>
          </a:xfrm>
        </p:spPr>
        <p:txBody>
          <a:bodyPr vert="eaVert" rtlCol="0" anchor="t"/>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日期占位符 3"/>
          <p:cNvSpPr>
            <a:spLocks noGrp="1"/>
          </p:cNvSpPr>
          <p:nvPr>
            <p:ph type="dt" sz="half" idx="10"/>
          </p:nvPr>
        </p:nvSpPr>
        <p:spPr>
          <a:xfrm>
            <a:off x="8993673" y="5956137"/>
            <a:ext cx="1328141" cy="365125"/>
          </a:xfrm>
        </p:spPr>
        <p:txBody>
          <a:bodyPr rtlCol="0"/>
          <a:lstStyle>
            <a:lvl1pPr>
              <a:defRPr>
                <a:solidFill>
                  <a:schemeClr val="accent1">
                    <a:lumMod val="75000"/>
                    <a:lumOff val="25000"/>
                  </a:schemeClr>
                </a:solidFill>
              </a:defRPr>
            </a:lvl1pPr>
          </a:lstStyle>
          <a:p>
            <a:pPr rtl="0"/>
            <a:fld id="{D6389FF3-696C-40BE-8139-C6DC043C8C6C}" type="datetime1">
              <a:rPr lang="zh-CN" altLang="en-US" smtClean="0"/>
              <a:t>2025/2/9</a:t>
            </a:fld>
            <a:endParaRPr lang="en-US" dirty="0"/>
          </a:p>
        </p:txBody>
      </p:sp>
      <p:sp>
        <p:nvSpPr>
          <p:cNvPr id="5" name="页脚占位符 4"/>
          <p:cNvSpPr>
            <a:spLocks noGrp="1"/>
          </p:cNvSpPr>
          <p:nvPr>
            <p:ph type="ftr" sz="quarter" idx="11"/>
          </p:nvPr>
        </p:nvSpPr>
        <p:spPr>
          <a:xfrm>
            <a:off x="774923" y="5951811"/>
            <a:ext cx="7896279" cy="365125"/>
          </a:xfrm>
        </p:spPr>
        <p:txBody>
          <a:bodyPr rtlCol="0"/>
          <a:lstStyle/>
          <a:p>
            <a:pPr rtl="0"/>
            <a:endParaRPr lang="zh-CN" altLang="en-US" noProof="0" dirty="0"/>
          </a:p>
        </p:txBody>
      </p:sp>
      <p:sp>
        <p:nvSpPr>
          <p:cNvPr id="6" name="幻灯片编号占位符 5"/>
          <p:cNvSpPr>
            <a:spLocks noGrp="1"/>
          </p:cNvSpPr>
          <p:nvPr>
            <p:ph type="sldNum" sz="quarter" idx="12"/>
          </p:nvPr>
        </p:nvSpPr>
        <p:spPr>
          <a:xfrm>
            <a:off x="10446615" y="5956137"/>
            <a:ext cx="1164195" cy="365125"/>
          </a:xfrm>
        </p:spPr>
        <p:txBody>
          <a:bodyPr rtlCol="0"/>
          <a:lstStyle>
            <a:lvl1pPr>
              <a:defRPr>
                <a:solidFill>
                  <a:schemeClr val="accent1">
                    <a:lumMod val="75000"/>
                    <a:lumOff val="25000"/>
                  </a:schemeClr>
                </a:solidFill>
              </a:defRPr>
            </a:lvl1pPr>
          </a:lstStyle>
          <a:p>
            <a:pPr rtl="0"/>
            <a:fld id="{D57F1E4F-1CFF-5643-939E-217C01CDF565}"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垂直标题与文本">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duotone>
              <a:schemeClr val="accent1">
                <a:shade val="45000"/>
                <a:satMod val="135000"/>
              </a:schemeClr>
              <a:prstClr val="white"/>
            </a:duotone>
            <a:extLst>
              <a:ext uri="{BEBA8EAE-BF5A-486C-A8C5-ECC9F3942E4B}">
                <a14:imgProps xmlns:a14="http://schemas.microsoft.com/office/drawing/2010/main">
                  <a14:imgLayer r:embed="rId3">
                    <a14:imgEffect>
                      <a14:brightnessContrast bright="10000" contrast="30000"/>
                    </a14:imgEffect>
                    <a14:imgEffect>
                      <a14:colorTemperature colorTemp="8800"/>
                    </a14:imgEffect>
                    <a14:imgEffect>
                      <a14:saturation sat="33000"/>
                    </a14:imgEffect>
                  </a14:imgLayer>
                </a14:imgProps>
              </a:ext>
            </a:extLst>
          </a:blip>
          <a:srcRect l="1" r="230"/>
          <a:stretch>
            <a:fillRect/>
          </a:stretch>
        </p:blipFill>
        <p:spPr>
          <a:xfrm>
            <a:off x="446533" y="734134"/>
            <a:ext cx="10050914" cy="5666666"/>
          </a:xfrm>
          <a:prstGeom prst="rect">
            <a:avLst/>
          </a:prstGeom>
          <a:noFill/>
        </p:spPr>
      </p:pic>
      <p:sp>
        <p:nvSpPr>
          <p:cNvPr id="7" name="矩形 6"/>
          <p:cNvSpPr>
            <a:spLocks noChangeAspect="1"/>
          </p:cNvSpPr>
          <p:nvPr/>
        </p:nvSpPr>
        <p:spPr>
          <a:xfrm>
            <a:off x="8838650" y="734133"/>
            <a:ext cx="2906817" cy="5679949"/>
          </a:xfrm>
          <a:prstGeom prst="rect">
            <a:avLst/>
          </a:prstGeom>
          <a:gradFill>
            <a:gsLst>
              <a:gs pos="50000">
                <a:srgbClr val="1A3260"/>
              </a:gs>
              <a:gs pos="0">
                <a:schemeClr val="accent1">
                  <a:alpha val="0"/>
                </a:schemeClr>
              </a:gs>
              <a:gs pos="100000">
                <a:schemeClr val="accent1"/>
              </a:gs>
            </a:gsLst>
            <a:lin ang="0" scaled="1"/>
          </a:gradFill>
          <a:ln>
            <a:noFill/>
          </a:ln>
          <a:effectLst/>
        </p:spPr>
        <p:style>
          <a:lnRef idx="1">
            <a:schemeClr val="accent1"/>
          </a:lnRef>
          <a:fillRef idx="3">
            <a:schemeClr val="accent1"/>
          </a:fillRef>
          <a:effectRef idx="2">
            <a:schemeClr val="accent1"/>
          </a:effectRef>
          <a:fontRef idx="minor">
            <a:schemeClr val="lt1"/>
          </a:fontRef>
        </p:style>
      </p:sp>
      <p:sp>
        <p:nvSpPr>
          <p:cNvPr id="4" name="日期占位符 3"/>
          <p:cNvSpPr>
            <a:spLocks noGrp="1"/>
          </p:cNvSpPr>
          <p:nvPr>
            <p:ph type="dt" sz="half" idx="10"/>
          </p:nvPr>
        </p:nvSpPr>
        <p:spPr>
          <a:xfrm>
            <a:off x="8993673" y="5956137"/>
            <a:ext cx="1328141" cy="365125"/>
          </a:xfrm>
        </p:spPr>
        <p:txBody>
          <a:bodyPr rtlCol="0"/>
          <a:lstStyle>
            <a:lvl1pPr>
              <a:defRPr>
                <a:solidFill>
                  <a:schemeClr val="accent1">
                    <a:lumMod val="75000"/>
                    <a:lumOff val="25000"/>
                  </a:schemeClr>
                </a:solidFill>
              </a:defRPr>
            </a:lvl1pPr>
          </a:lstStyle>
          <a:p>
            <a:pPr rtl="0"/>
            <a:fld id="{CA964671-51AB-4679-97BB-A5767C65AB0C}" type="datetime1">
              <a:rPr lang="zh-CN" altLang="en-US" smtClean="0"/>
              <a:t>2025/2/9</a:t>
            </a:fld>
            <a:endParaRPr lang="en-US" dirty="0"/>
          </a:p>
        </p:txBody>
      </p:sp>
      <p:sp>
        <p:nvSpPr>
          <p:cNvPr id="5" name="页脚占位符 4"/>
          <p:cNvSpPr>
            <a:spLocks noGrp="1"/>
          </p:cNvSpPr>
          <p:nvPr>
            <p:ph type="ftr" sz="quarter" idx="11"/>
          </p:nvPr>
        </p:nvSpPr>
        <p:spPr>
          <a:xfrm>
            <a:off x="774923" y="5951811"/>
            <a:ext cx="7896279" cy="365125"/>
          </a:xfrm>
        </p:spPr>
        <p:txBody>
          <a:bodyPr rtlCol="0"/>
          <a:lstStyle/>
          <a:p>
            <a:pPr rtl="0"/>
            <a:endParaRPr lang="zh-CN" altLang="en-US" noProof="0" dirty="0"/>
          </a:p>
        </p:txBody>
      </p:sp>
      <p:sp>
        <p:nvSpPr>
          <p:cNvPr id="9" name="标题 1"/>
          <p:cNvSpPr txBox="1"/>
          <p:nvPr userDrawn="1"/>
        </p:nvSpPr>
        <p:spPr>
          <a:xfrm>
            <a:off x="8353019" y="2416478"/>
            <a:ext cx="3081576" cy="93591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800" b="0" kern="1200" cap="all">
                <a:solidFill>
                  <a:schemeClr val="bg1"/>
                </a:solidFill>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zh-CN" altLang="en-US" sz="4800" dirty="0">
                <a:solidFill>
                  <a:srgbClr val="FFFFFF"/>
                </a:solidFill>
              </a:rPr>
              <a:t>感谢观看</a:t>
            </a:r>
            <a:endParaRPr lang="en-US" sz="4800" dirty="0">
              <a:solidFill>
                <a:srgbClr val="FFFFFF"/>
              </a:solidFill>
            </a:endParaRPr>
          </a:p>
        </p:txBody>
      </p:sp>
      <p:pic>
        <p:nvPicPr>
          <p:cNvPr id="10" name="图片 9"/>
          <p:cNvPicPr>
            <a:picLocks noChangeAspect="1"/>
          </p:cNvPicPr>
          <p:nvPr userDrawn="1"/>
        </p:nvPicPr>
        <p:blipFill>
          <a:blip r:embed="rId4"/>
          <a:stretch>
            <a:fillRect/>
          </a:stretch>
        </p:blipFill>
        <p:spPr>
          <a:xfrm>
            <a:off x="8097723" y="3695796"/>
            <a:ext cx="3592168" cy="62612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矩形 6"/>
          <p:cNvSpPr>
            <a:spLocks noChangeAspect="1"/>
          </p:cNvSpPr>
          <p:nvPr/>
        </p:nvSpPr>
        <p:spPr>
          <a:xfrm>
            <a:off x="440286" y="49802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581192" y="585776"/>
            <a:ext cx="11029616" cy="1013800"/>
          </a:xfrm>
        </p:spPr>
        <p:txBody>
          <a:bodyPr rtlCol="0"/>
          <a:lstStyle/>
          <a:p>
            <a:pPr rtl="0"/>
            <a:r>
              <a:rPr lang="zh-CN" altLang="en-US"/>
              <a:t>单击此处编辑母版标题样式</a:t>
            </a:r>
            <a:endParaRPr lang="en-US" dirty="0"/>
          </a:p>
        </p:txBody>
      </p:sp>
      <p:sp>
        <p:nvSpPr>
          <p:cNvPr id="3" name="内容占位符 2"/>
          <p:cNvSpPr>
            <a:spLocks noGrp="1"/>
          </p:cNvSpPr>
          <p:nvPr>
            <p:ph idx="1"/>
          </p:nvPr>
        </p:nvSpPr>
        <p:spPr>
          <a:xfrm>
            <a:off x="581192" y="2180496"/>
            <a:ext cx="11029615" cy="3678303"/>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日期占位符 3"/>
          <p:cNvSpPr>
            <a:spLocks noGrp="1"/>
          </p:cNvSpPr>
          <p:nvPr>
            <p:ph type="dt" sz="half" idx="10"/>
          </p:nvPr>
        </p:nvSpPr>
        <p:spPr/>
        <p:txBody>
          <a:bodyPr rtlCol="0"/>
          <a:lstStyle/>
          <a:p>
            <a:pPr rtl="0"/>
            <a:fld id="{DB8ABD03-1D09-4FDF-B7F3-BC40D9AA2B4B}" type="datetime1">
              <a:rPr lang="zh-CN" altLang="en-US" smtClean="0"/>
              <a:t>2025/2/9</a:t>
            </a:fld>
            <a:endParaRPr 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幻灯片编号占位符 5"/>
          <p:cNvSpPr>
            <a:spLocks noGrp="1"/>
          </p:cNvSpPr>
          <p:nvPr>
            <p:ph type="sldNum" sz="quarter" idx="12"/>
          </p:nvPr>
        </p:nvSpPr>
        <p:spPr>
          <a:xfrm>
            <a:off x="10558300" y="5956137"/>
            <a:ext cx="1052508" cy="365125"/>
          </a:xfrm>
        </p:spPr>
        <p:txBody>
          <a:bodyPr rtlCol="0"/>
          <a:lstStyle/>
          <a:p>
            <a:pPr rtl="0"/>
            <a:fld id="{D57F1E4F-1CFF-5643-939E-217C01CDF565}" type="slidenum">
              <a:rPr lang="en-US" smtClean="0"/>
              <a:t>‹#›</a:t>
            </a:fld>
            <a:endParaRPr lang="en-US" dirty="0"/>
          </a:p>
        </p:txBody>
      </p:sp>
      <p:pic>
        <p:nvPicPr>
          <p:cNvPr id="10" name="图片 9"/>
          <p:cNvPicPr>
            <a:picLocks noChangeAspect="1"/>
          </p:cNvPicPr>
          <p:nvPr userDrawn="1"/>
        </p:nvPicPr>
        <p:blipFill>
          <a:blip r:embed="rId2"/>
          <a:stretch>
            <a:fillRect/>
          </a:stretch>
        </p:blipFill>
        <p:spPr>
          <a:xfrm>
            <a:off x="8029575" y="794463"/>
            <a:ext cx="3592168" cy="62612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8" name="矩形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581193" y="3043910"/>
            <a:ext cx="11029615" cy="1497507"/>
          </a:xfrm>
        </p:spPr>
        <p:txBody>
          <a:bodyPr rtlCol="0" anchor="b">
            <a:normAutofit/>
          </a:bodyPr>
          <a:lstStyle>
            <a:lvl1pPr algn="l">
              <a:defRPr sz="3600" b="0" cap="all">
                <a:solidFill>
                  <a:schemeClr val="accent1"/>
                </a:solidFill>
              </a:defRPr>
            </a:lvl1pPr>
          </a:lstStyle>
          <a:p>
            <a:pPr rtl="0"/>
            <a:r>
              <a:rPr lang="zh-CN" altLang="en-US"/>
              <a:t>单击此处编辑母版标题样式</a:t>
            </a:r>
            <a:endParaRPr lang="en-US" dirty="0"/>
          </a:p>
        </p:txBody>
      </p:sp>
      <p:sp>
        <p:nvSpPr>
          <p:cNvPr id="3" name="文本占位符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a:t>单击此处编辑母版文本样式</a:t>
            </a:r>
          </a:p>
        </p:txBody>
      </p:sp>
      <p:sp>
        <p:nvSpPr>
          <p:cNvPr id="4" name="日期占位符 3"/>
          <p:cNvSpPr>
            <a:spLocks noGrp="1"/>
          </p:cNvSpPr>
          <p:nvPr>
            <p:ph type="dt" sz="half" idx="10"/>
          </p:nvPr>
        </p:nvSpPr>
        <p:spPr/>
        <p:txBody>
          <a:bodyPr rtlCol="0"/>
          <a:lstStyle>
            <a:lvl1pPr>
              <a:defRPr>
                <a:solidFill>
                  <a:schemeClr val="accent1">
                    <a:lumMod val="75000"/>
                    <a:lumOff val="25000"/>
                  </a:schemeClr>
                </a:solidFill>
              </a:defRPr>
            </a:lvl1pPr>
          </a:lstStyle>
          <a:p>
            <a:pPr rtl="0"/>
            <a:fld id="{C946AA11-7391-430C-8DDA-B49E90C09240}" type="datetime1">
              <a:rPr lang="zh-CN" altLang="en-US" smtClean="0"/>
              <a:t>2025/2/9</a:t>
            </a:fld>
            <a:endParaRPr lang="en-US" dirty="0"/>
          </a:p>
        </p:txBody>
      </p:sp>
      <p:sp>
        <p:nvSpPr>
          <p:cNvPr id="5" name="页脚占位符 4"/>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zh-CN" altLang="en-US"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矩形 7"/>
          <p:cNvSpPr>
            <a:spLocks noChangeAspect="1"/>
          </p:cNvSpPr>
          <p:nvPr/>
        </p:nvSpPr>
        <p:spPr>
          <a:xfrm>
            <a:off x="445982" y="606554"/>
            <a:ext cx="11300036" cy="88973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581193" y="606554"/>
            <a:ext cx="11029616" cy="878681"/>
          </a:xfrm>
        </p:spPr>
        <p:txBody>
          <a:bodyPr rtlCol="0"/>
          <a:lstStyle/>
          <a:p>
            <a:pPr rtl="0"/>
            <a:r>
              <a:rPr lang="zh-CN" altLang="en-US" dirty="0"/>
              <a:t>单击此处编辑母版标题样式</a:t>
            </a:r>
            <a:endParaRPr lang="en-US" dirty="0"/>
          </a:p>
        </p:txBody>
      </p:sp>
      <p:sp>
        <p:nvSpPr>
          <p:cNvPr id="3" name="内容占位符 2"/>
          <p:cNvSpPr>
            <a:spLocks noGrp="1"/>
          </p:cNvSpPr>
          <p:nvPr>
            <p:ph sz="half" idx="1"/>
          </p:nvPr>
        </p:nvSpPr>
        <p:spPr>
          <a:xfrm>
            <a:off x="581193" y="2228003"/>
            <a:ext cx="5422390" cy="3633047"/>
          </a:xfrm>
        </p:spPr>
        <p:txBody>
          <a:bodyPr rtlCol="0">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内容占位符 3"/>
          <p:cNvSpPr>
            <a:spLocks noGrp="1"/>
          </p:cNvSpPr>
          <p:nvPr>
            <p:ph sz="half" idx="2"/>
          </p:nvPr>
        </p:nvSpPr>
        <p:spPr>
          <a:xfrm>
            <a:off x="6188417" y="2228003"/>
            <a:ext cx="5422392" cy="3633047"/>
          </a:xfrm>
        </p:spPr>
        <p:txBody>
          <a:bodyPr rtlCol="0">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日期占位符 4"/>
          <p:cNvSpPr>
            <a:spLocks noGrp="1"/>
          </p:cNvSpPr>
          <p:nvPr>
            <p:ph type="dt" sz="half" idx="10"/>
          </p:nvPr>
        </p:nvSpPr>
        <p:spPr/>
        <p:txBody>
          <a:bodyPr rtlCol="0"/>
          <a:lstStyle/>
          <a:p>
            <a:pPr rtl="0"/>
            <a:fld id="{44B4526D-7BDC-448E-8C9D-BB317B965AC2}" type="datetime1">
              <a:rPr lang="zh-CN" altLang="en-US" smtClean="0"/>
              <a:t>2025/2/9</a:t>
            </a:fld>
            <a:endParaRPr 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D57F1E4F-1CFF-5643-939E-217C01CDF565}" type="slidenum">
              <a:rPr lang="en-US" smtClean="0"/>
              <a:t>‹#›</a:t>
            </a:fld>
            <a:endParaRPr lang="en-US" dirty="0"/>
          </a:p>
        </p:txBody>
      </p:sp>
      <p:pic>
        <p:nvPicPr>
          <p:cNvPr id="10" name="图片 9"/>
          <p:cNvPicPr>
            <a:picLocks noChangeAspect="1"/>
          </p:cNvPicPr>
          <p:nvPr userDrawn="1"/>
        </p:nvPicPr>
        <p:blipFill>
          <a:blip r:embed="rId2"/>
          <a:stretch>
            <a:fillRect/>
          </a:stretch>
        </p:blipFill>
        <p:spPr>
          <a:xfrm>
            <a:off x="8086246" y="717139"/>
            <a:ext cx="3592168" cy="62612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1" name="长方形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标题 1"/>
          <p:cNvSpPr>
            <a:spLocks noGrp="1"/>
          </p:cNvSpPr>
          <p:nvPr>
            <p:ph type="title"/>
          </p:nvPr>
        </p:nvSpPr>
        <p:spPr>
          <a:xfrm>
            <a:off x="581193" y="729658"/>
            <a:ext cx="11029616" cy="988332"/>
          </a:xfrm>
        </p:spPr>
        <p:txBody>
          <a:bodyPr rtlCol="0"/>
          <a:lstStyle/>
          <a:p>
            <a:pPr rtl="0"/>
            <a:r>
              <a:rPr lang="zh-CN" altLang="en-US"/>
              <a:t>单击此处编辑母版标题样式</a:t>
            </a:r>
            <a:endParaRPr lang="en-US" dirty="0"/>
          </a:p>
        </p:txBody>
      </p:sp>
      <p:sp>
        <p:nvSpPr>
          <p:cNvPr id="3" name="文本占位符 2"/>
          <p:cNvSpPr>
            <a:spLocks noGrp="1"/>
          </p:cNvSpPr>
          <p:nvPr>
            <p:ph type="body" idx="1"/>
          </p:nvPr>
        </p:nvSpPr>
        <p:spPr>
          <a:xfrm>
            <a:off x="887219" y="2250892"/>
            <a:ext cx="5087075" cy="536005"/>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p>
        </p:txBody>
      </p:sp>
      <p:sp>
        <p:nvSpPr>
          <p:cNvPr id="4" name="内容占位符 3"/>
          <p:cNvSpPr>
            <a:spLocks noGrp="1"/>
          </p:cNvSpPr>
          <p:nvPr>
            <p:ph sz="half" idx="2"/>
          </p:nvPr>
        </p:nvSpPr>
        <p:spPr>
          <a:xfrm>
            <a:off x="581194" y="2926052"/>
            <a:ext cx="5393100" cy="2934999"/>
          </a:xfrm>
        </p:spPr>
        <p:txBody>
          <a:bodyPr rtlCol="0" anchor="t">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文本占位符 4"/>
          <p:cNvSpPr>
            <a:spLocks noGrp="1"/>
          </p:cNvSpPr>
          <p:nvPr>
            <p:ph type="body" sz="quarter" idx="3"/>
          </p:nvPr>
        </p:nvSpPr>
        <p:spPr>
          <a:xfrm>
            <a:off x="6523735" y="2250892"/>
            <a:ext cx="5087073" cy="553373"/>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p>
        </p:txBody>
      </p:sp>
      <p:sp>
        <p:nvSpPr>
          <p:cNvPr id="6" name="内容占位符 5"/>
          <p:cNvSpPr>
            <a:spLocks noGrp="1"/>
          </p:cNvSpPr>
          <p:nvPr>
            <p:ph sz="quarter" idx="4"/>
          </p:nvPr>
        </p:nvSpPr>
        <p:spPr>
          <a:xfrm>
            <a:off x="6217709" y="2926052"/>
            <a:ext cx="5393100" cy="2934999"/>
          </a:xfrm>
        </p:spPr>
        <p:txBody>
          <a:bodyPr rtlCol="0" anchor="t">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7" name="日期占位符 6"/>
          <p:cNvSpPr>
            <a:spLocks noGrp="1"/>
          </p:cNvSpPr>
          <p:nvPr>
            <p:ph type="dt" sz="half" idx="10"/>
          </p:nvPr>
        </p:nvSpPr>
        <p:spPr/>
        <p:txBody>
          <a:bodyPr rtlCol="0"/>
          <a:lstStyle/>
          <a:p>
            <a:pPr rtl="0"/>
            <a:fld id="{F20E3E17-F14F-4B33-BB9A-F35E533AB708}" type="datetime1">
              <a:rPr lang="zh-CN" altLang="en-US" smtClean="0"/>
              <a:t>2025/2/9</a:t>
            </a:fld>
            <a:endParaRPr 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D57F1E4F-1CFF-5643-939E-217C01CDF565}" type="slidenum">
              <a:rPr lang="en-US" smtClean="0"/>
              <a:t>‹#›</a:t>
            </a:fld>
            <a:endParaRPr lang="en-US" dirty="0"/>
          </a:p>
        </p:txBody>
      </p:sp>
      <p:pic>
        <p:nvPicPr>
          <p:cNvPr id="15" name="图片 14"/>
          <p:cNvPicPr>
            <a:picLocks noChangeAspect="1"/>
          </p:cNvPicPr>
          <p:nvPr userDrawn="1"/>
        </p:nvPicPr>
        <p:blipFill>
          <a:blip r:embed="rId2"/>
          <a:stretch>
            <a:fillRect/>
          </a:stretch>
        </p:blipFill>
        <p:spPr>
          <a:xfrm>
            <a:off x="8029575" y="1027220"/>
            <a:ext cx="3592168" cy="626125"/>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rtlCol="0"/>
          <a:lstStyle/>
          <a:p>
            <a:pPr rtl="0"/>
            <a:fld id="{DEF29E20-40CA-4076-A63E-629668579597}" type="datetime1">
              <a:rPr lang="zh-CN" altLang="en-US" smtClean="0"/>
              <a:t>2025/2/9</a:t>
            </a:fld>
            <a:endParaRPr lang="en-US" dirty="0"/>
          </a:p>
        </p:txBody>
      </p:sp>
      <p:sp>
        <p:nvSpPr>
          <p:cNvPr id="4" name="页脚占位符 3"/>
          <p:cNvSpPr>
            <a:spLocks noGrp="1"/>
          </p:cNvSpPr>
          <p:nvPr>
            <p:ph type="ftr" sz="quarter" idx="11"/>
          </p:nvPr>
        </p:nvSpPr>
        <p:spPr/>
        <p:txBody>
          <a:bodyPr rtlCol="0"/>
          <a:lstStyle/>
          <a:p>
            <a:pPr rtl="0"/>
            <a:endParaRPr lang="zh-CN" altLang="en-US" noProof="0" dirty="0"/>
          </a:p>
        </p:txBody>
      </p:sp>
      <p:sp>
        <p:nvSpPr>
          <p:cNvPr id="5" name="灯片编号占位符 4"/>
          <p:cNvSpPr>
            <a:spLocks noGrp="1"/>
          </p:cNvSpPr>
          <p:nvPr>
            <p:ph type="sldNum" sz="quarter" idx="12"/>
          </p:nvPr>
        </p:nvSpPr>
        <p:spPr/>
        <p:txBody>
          <a:bodyPr rtlCol="0"/>
          <a:lstStyle/>
          <a:p>
            <a:pPr rtl="0"/>
            <a:fld id="{D57F1E4F-1CFF-5643-939E-217C01CDF565}" type="slidenum">
              <a:rPr lang="en-US" smtClean="0"/>
              <a:t>‹#›</a:t>
            </a:fld>
            <a:endParaRPr lang="en-US" dirty="0"/>
          </a:p>
        </p:txBody>
      </p:sp>
      <p:sp>
        <p:nvSpPr>
          <p:cNvPr id="7" name="长方形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标题 1"/>
          <p:cNvSpPr>
            <a:spLocks noGrp="1"/>
          </p:cNvSpPr>
          <p:nvPr>
            <p:ph type="title"/>
          </p:nvPr>
        </p:nvSpPr>
        <p:spPr>
          <a:xfrm>
            <a:off x="575894" y="729658"/>
            <a:ext cx="11029616" cy="988332"/>
          </a:xfrm>
        </p:spPr>
        <p:txBody>
          <a:bodyPr rtlCol="0"/>
          <a:lstStyle/>
          <a:p>
            <a:pPr rtl="0"/>
            <a:r>
              <a:rPr lang="zh-CN" altLang="en-US"/>
              <a:t>单击此处编辑母版标题样式</a:t>
            </a:r>
            <a:endParaRPr lang="en-US" dirty="0"/>
          </a:p>
        </p:txBody>
      </p:sp>
      <p:pic>
        <p:nvPicPr>
          <p:cNvPr id="14" name="图片 13"/>
          <p:cNvPicPr>
            <a:picLocks noChangeAspect="1"/>
          </p:cNvPicPr>
          <p:nvPr userDrawn="1"/>
        </p:nvPicPr>
        <p:blipFill>
          <a:blip r:embed="rId2"/>
          <a:stretch>
            <a:fillRect/>
          </a:stretch>
        </p:blipFill>
        <p:spPr>
          <a:xfrm>
            <a:off x="8029575" y="1027220"/>
            <a:ext cx="3592168" cy="626125"/>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p>
            <a:pPr rtl="0"/>
            <a:fld id="{681666FA-6BE5-48DD-9D44-2221F5CF0654}" type="datetime1">
              <a:rPr lang="zh-CN" altLang="en-US" smtClean="0"/>
              <a:t>2025/2/9</a:t>
            </a:fld>
            <a:endParaRPr lang="en-US" dirty="0"/>
          </a:p>
        </p:txBody>
      </p:sp>
      <p:sp>
        <p:nvSpPr>
          <p:cNvPr id="3" name="页脚占位符 2"/>
          <p:cNvSpPr>
            <a:spLocks noGrp="1"/>
          </p:cNvSpPr>
          <p:nvPr>
            <p:ph type="ftr" sz="quarter" idx="11"/>
          </p:nvPr>
        </p:nvSpPr>
        <p:spPr/>
        <p:txBody>
          <a:bodyPr rtlCol="0"/>
          <a:lstStyle/>
          <a:p>
            <a:pPr rtl="0"/>
            <a:endParaRPr lang="zh-CN" altLang="en-US" noProof="0" dirty="0"/>
          </a:p>
        </p:txBody>
      </p:sp>
      <p:sp>
        <p:nvSpPr>
          <p:cNvPr id="4" name="灯片编号占位符 3"/>
          <p:cNvSpPr>
            <a:spLocks noGrp="1"/>
          </p:cNvSpPr>
          <p:nvPr>
            <p:ph type="sldNum" sz="quarter" idx="12"/>
          </p:nvPr>
        </p:nvSpPr>
        <p:spPr/>
        <p:txBody>
          <a:bodyPr rtlCol="0"/>
          <a:lstStyle/>
          <a:p>
            <a:pPr rtl="0"/>
            <a:fld id="{D57F1E4F-1CFF-5643-939E-217C01CDF56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9" name="矩形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581192" y="5262296"/>
            <a:ext cx="4909445" cy="689514"/>
          </a:xfrm>
        </p:spPr>
        <p:txBody>
          <a:bodyPr rtlCol="0" anchor="ctr"/>
          <a:lstStyle>
            <a:lvl1pPr algn="l">
              <a:defRPr sz="2000" b="0">
                <a:solidFill>
                  <a:schemeClr val="accent1">
                    <a:lumMod val="75000"/>
                    <a:lumOff val="25000"/>
                  </a:schemeClr>
                </a:solidFill>
              </a:defRPr>
            </a:lvl1pPr>
          </a:lstStyle>
          <a:p>
            <a:pPr rtl="0"/>
            <a:r>
              <a:rPr lang="zh-CN" altLang="en-US"/>
              <a:t>单击此处编辑母版标题样式</a:t>
            </a:r>
            <a:endParaRPr lang="en-US" dirty="0"/>
          </a:p>
        </p:txBody>
      </p:sp>
      <p:sp>
        <p:nvSpPr>
          <p:cNvPr id="3" name="内容占位符 2"/>
          <p:cNvSpPr>
            <a:spLocks noGrp="1"/>
          </p:cNvSpPr>
          <p:nvPr>
            <p:ph idx="1"/>
          </p:nvPr>
        </p:nvSpPr>
        <p:spPr>
          <a:xfrm>
            <a:off x="447816" y="601200"/>
            <a:ext cx="11292840" cy="4204800"/>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文本占位符 3"/>
          <p:cNvSpPr>
            <a:spLocks noGrp="1"/>
          </p:cNvSpPr>
          <p:nvPr>
            <p:ph type="body" sz="half" idx="2"/>
          </p:nvPr>
        </p:nvSpPr>
        <p:spPr>
          <a:xfrm>
            <a:off x="5740823" y="5262296"/>
            <a:ext cx="5869987" cy="689515"/>
          </a:xfrm>
        </p:spPr>
        <p:txBody>
          <a:bodyPr rtlCol="0"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5" name="日期占位符 4"/>
          <p:cNvSpPr>
            <a:spLocks noGrp="1"/>
          </p:cNvSpPr>
          <p:nvPr>
            <p:ph type="dt" sz="half" idx="10"/>
          </p:nvPr>
        </p:nvSpPr>
        <p:spPr/>
        <p:txBody>
          <a:bodyPr rtlCol="0"/>
          <a:lstStyle>
            <a:lvl1pPr>
              <a:defRPr>
                <a:solidFill>
                  <a:schemeClr val="accent1">
                    <a:lumMod val="75000"/>
                    <a:lumOff val="25000"/>
                  </a:schemeClr>
                </a:solidFill>
              </a:defRPr>
            </a:lvl1pPr>
          </a:lstStyle>
          <a:p>
            <a:pPr rtl="0"/>
            <a:fld id="{A88D6F37-DAF3-4711-B0CF-E517C0EBEE12}" type="datetime1">
              <a:rPr lang="zh-CN" altLang="en-US" smtClean="0"/>
              <a:t>2025/2/9</a:t>
            </a:fld>
            <a:endParaRPr lang="en-US" dirty="0"/>
          </a:p>
        </p:txBody>
      </p:sp>
      <p:sp>
        <p:nvSpPr>
          <p:cNvPr id="6" name="页脚占位符 5"/>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zh-CN" altLang="en-US"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标题的图片">
    <p:spTree>
      <p:nvGrpSpPr>
        <p:cNvPr id="1" name=""/>
        <p:cNvGrpSpPr/>
        <p:nvPr/>
      </p:nvGrpSpPr>
      <p:grpSpPr>
        <a:xfrm>
          <a:off x="0" y="0"/>
          <a:ext cx="0" cy="0"/>
          <a:chOff x="0" y="0"/>
          <a:chExt cx="0" cy="0"/>
        </a:xfrm>
      </p:grpSpPr>
      <p:sp>
        <p:nvSpPr>
          <p:cNvPr id="2" name="标题 1"/>
          <p:cNvSpPr>
            <a:spLocks noGrp="1"/>
          </p:cNvSpPr>
          <p:nvPr>
            <p:ph type="title"/>
          </p:nvPr>
        </p:nvSpPr>
        <p:spPr>
          <a:xfrm>
            <a:off x="581193" y="4693389"/>
            <a:ext cx="11029616" cy="566738"/>
          </a:xfrm>
        </p:spPr>
        <p:txBody>
          <a:bodyPr rtlCol="0" anchor="b">
            <a:normAutofit/>
          </a:bodyPr>
          <a:lstStyle>
            <a:lvl1pPr algn="l">
              <a:defRPr sz="2400" b="0">
                <a:solidFill>
                  <a:schemeClr val="accent1"/>
                </a:solidFill>
              </a:defRPr>
            </a:lvl1pPr>
          </a:lstStyle>
          <a:p>
            <a:pPr rtl="0"/>
            <a:r>
              <a:rPr lang="zh-CN" altLang="en-US"/>
              <a:t>单击此处编辑母版标题样式</a:t>
            </a:r>
            <a:endParaRPr lang="en-US" dirty="0"/>
          </a:p>
        </p:txBody>
      </p:sp>
      <p:sp>
        <p:nvSpPr>
          <p:cNvPr id="3" name="图片占位符 2"/>
          <p:cNvSpPr>
            <a:spLocks noGrp="1" noChangeAspect="1"/>
          </p:cNvSpPr>
          <p:nvPr>
            <p:ph type="pic" idx="1"/>
          </p:nvPr>
        </p:nvSpPr>
        <p:spPr>
          <a:xfrm>
            <a:off x="447817" y="599725"/>
            <a:ext cx="11290859" cy="3557252"/>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a:t>单击图标添加图片</a:t>
            </a:r>
            <a:endParaRPr lang="en-US"/>
          </a:p>
        </p:txBody>
      </p:sp>
      <p:sp>
        <p:nvSpPr>
          <p:cNvPr id="4" name="文本占位符 3"/>
          <p:cNvSpPr>
            <a:spLocks noGrp="1"/>
          </p:cNvSpPr>
          <p:nvPr>
            <p:ph type="body" sz="half" idx="2"/>
          </p:nvPr>
        </p:nvSpPr>
        <p:spPr>
          <a:xfrm>
            <a:off x="581192" y="5260127"/>
            <a:ext cx="11029617" cy="598671"/>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5" name="日期占位符 4"/>
          <p:cNvSpPr>
            <a:spLocks noGrp="1"/>
          </p:cNvSpPr>
          <p:nvPr>
            <p:ph type="dt" sz="half" idx="10"/>
          </p:nvPr>
        </p:nvSpPr>
        <p:spPr/>
        <p:txBody>
          <a:bodyPr rtlCol="0"/>
          <a:lstStyle/>
          <a:p>
            <a:pPr rtl="0"/>
            <a:fld id="{EAEF714D-CDEC-4A62-B928-1473E0C461ED}" type="datetime1">
              <a:rPr lang="zh-CN" altLang="en-US" smtClean="0"/>
              <a:t>2025/2/9</a:t>
            </a:fld>
            <a:endParaRPr 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D57F1E4F-1CFF-5643-939E-217C01CDF56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en-US"/>
              <a:t>单击此处编辑母版标题样式</a:t>
            </a:r>
            <a:endParaRPr lang="en-US" dirty="0"/>
          </a:p>
        </p:txBody>
      </p:sp>
      <p:sp>
        <p:nvSpPr>
          <p:cNvPr id="3" name="文本占位符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rtl="0"/>
            <a:r>
              <a:rPr lang="en-US"/>
              <a:t>编辑母版文本样式</a:t>
            </a:r>
          </a:p>
          <a:p>
            <a:pPr lvl="1" rtl="0"/>
            <a:r>
              <a:rPr lang="en-US"/>
              <a:t>第二级</a:t>
            </a:r>
          </a:p>
          <a:p>
            <a:pPr lvl="2" rtl="0"/>
            <a:r>
              <a:rPr lang="en-US"/>
              <a:t>第三级</a:t>
            </a:r>
          </a:p>
          <a:p>
            <a:pPr lvl="3" rtl="0"/>
            <a:r>
              <a:rPr lang="en-US"/>
              <a:t>第四级</a:t>
            </a:r>
          </a:p>
          <a:p>
            <a:pPr lvl="4" rtl="0"/>
            <a:r>
              <a:rPr lang="en-US"/>
              <a:t>第五级</a:t>
            </a:r>
            <a:endParaRPr lang="en-US" dirty="0"/>
          </a:p>
        </p:txBody>
      </p:sp>
      <p:sp>
        <p:nvSpPr>
          <p:cNvPr id="4" name="日期占位符 3"/>
          <p:cNvSpPr>
            <a:spLocks noGrp="1"/>
          </p:cNvSpPr>
          <p:nvPr>
            <p:ph type="dt" sz="half" idx="2"/>
          </p:nvPr>
        </p:nvSpPr>
        <p:spPr>
          <a:xfrm>
            <a:off x="7605951" y="6296959"/>
            <a:ext cx="2844799" cy="365125"/>
          </a:xfrm>
          <a:prstGeom prst="rect">
            <a:avLst/>
          </a:prstGeom>
        </p:spPr>
        <p:txBody>
          <a:bodyPr vert="horz" lIns="91440" tIns="45720" rIns="91440" bIns="45720" rtlCol="0" anchor="ctr"/>
          <a:lstStyle>
            <a:lvl1pPr algn="r">
              <a:defRPr sz="900">
                <a:solidFill>
                  <a:schemeClr val="accent2"/>
                </a:solidFill>
                <a:latin typeface="Microsoft YaHei UI" panose="020B0503020204020204" pitchFamily="34" charset="-122"/>
                <a:ea typeface="Microsoft YaHei UI" panose="020B0503020204020204" pitchFamily="34" charset="-122"/>
              </a:defRPr>
            </a:lvl1pPr>
          </a:lstStyle>
          <a:p>
            <a:fld id="{E6919CB4-F61F-4504-B693-1C4E320BF5D6}" type="datetime1">
              <a:rPr lang="zh-CN" altLang="en-US" smtClean="0"/>
              <a:t>2025/2/9</a:t>
            </a:fld>
            <a:endParaRPr lang="en-US" dirty="0"/>
          </a:p>
        </p:txBody>
      </p:sp>
      <p:sp>
        <p:nvSpPr>
          <p:cNvPr id="5" name="页脚占位符 4"/>
          <p:cNvSpPr>
            <a:spLocks noGrp="1"/>
          </p:cNvSpPr>
          <p:nvPr>
            <p:ph type="ftr" sz="quarter" idx="3"/>
          </p:nvPr>
        </p:nvSpPr>
        <p:spPr>
          <a:xfrm>
            <a:off x="581192" y="6292633"/>
            <a:ext cx="6917210" cy="365125"/>
          </a:xfrm>
          <a:prstGeom prst="rect">
            <a:avLst/>
          </a:prstGeom>
        </p:spPr>
        <p:txBody>
          <a:bodyPr vert="horz" lIns="91440" tIns="45720" rIns="91440" bIns="45720" rtlCol="0" anchor="ctr"/>
          <a:lstStyle>
            <a:lvl1pPr algn="l">
              <a:defRPr sz="900" cap="all">
                <a:solidFill>
                  <a:schemeClr val="accent2"/>
                </a:solidFill>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6" name="幻灯片编号占位符 5"/>
          <p:cNvSpPr>
            <a:spLocks noGrp="1"/>
          </p:cNvSpPr>
          <p:nvPr>
            <p:ph type="sldNum" sz="quarter" idx="4"/>
          </p:nvPr>
        </p:nvSpPr>
        <p:spPr>
          <a:xfrm>
            <a:off x="10558300" y="6296959"/>
            <a:ext cx="1052510" cy="365125"/>
          </a:xfrm>
          <a:prstGeom prst="rect">
            <a:avLst/>
          </a:prstGeom>
        </p:spPr>
        <p:txBody>
          <a:bodyPr vert="horz" lIns="91440" tIns="45720" rIns="91440" bIns="45720" rtlCol="0" anchor="ctr"/>
          <a:lstStyle>
            <a:lvl1pPr algn="r">
              <a:defRPr sz="900">
                <a:solidFill>
                  <a:schemeClr val="accent2"/>
                </a:solidFill>
                <a:latin typeface="Microsoft YaHei UI" panose="020B0503020204020204" pitchFamily="34" charset="-122"/>
                <a:ea typeface="Microsoft YaHei UI" panose="020B0503020204020204" pitchFamily="34" charset="-122"/>
              </a:defRPr>
            </a:lvl1pPr>
          </a:lstStyle>
          <a:p>
            <a:fld id="{D57F1E4F-1CFF-5643-939E-217C01CDF565}" type="slidenum">
              <a:rPr lang="en-US" smtClean="0"/>
              <a:t>‹#›</a:t>
            </a:fld>
            <a:endParaRPr lang="en-US" dirty="0"/>
          </a:p>
        </p:txBody>
      </p:sp>
      <p:sp>
        <p:nvSpPr>
          <p:cNvPr id="9" name="矩形 8"/>
          <p:cNvSpPr/>
          <p:nvPr/>
        </p:nvSpPr>
        <p:spPr>
          <a:xfrm>
            <a:off x="446534" y="249384"/>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矩形 9"/>
          <p:cNvSpPr/>
          <p:nvPr/>
        </p:nvSpPr>
        <p:spPr>
          <a:xfrm>
            <a:off x="8042147" y="245827"/>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矩形 10"/>
          <p:cNvSpPr/>
          <p:nvPr/>
        </p:nvSpPr>
        <p:spPr>
          <a:xfrm>
            <a:off x="4241830" y="249384"/>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457200" rtl="0" eaLnBrk="1" latinLnBrk="0" hangingPunct="1">
        <a:spcBef>
          <a:spcPct val="0"/>
        </a:spcBef>
        <a:buNone/>
        <a:defRPr sz="2800" b="0" kern="1200" cap="all">
          <a:solidFill>
            <a:schemeClr val="bg1"/>
          </a:solidFill>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70" indent="-30607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icrosoft YaHei UI" panose="020B0503020204020204" pitchFamily="34" charset="-122"/>
          <a:ea typeface="Microsoft YaHei UI" panose="020B0503020204020204" pitchFamily="34" charset="-122"/>
          <a:cs typeface="+mn-cs"/>
        </a:defRPr>
      </a:lvl1pPr>
      <a:lvl2pPr marL="629920" indent="-30607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icrosoft YaHei UI" panose="020B0503020204020204" pitchFamily="34" charset="-122"/>
          <a:ea typeface="Microsoft YaHei UI" panose="020B0503020204020204" pitchFamily="34" charset="-122"/>
          <a:cs typeface="+mn-cs"/>
        </a:defRPr>
      </a:lvl2pPr>
      <a:lvl3pPr marL="899795" indent="-269875"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icrosoft YaHei UI" panose="020B0503020204020204" pitchFamily="34" charset="-122"/>
          <a:ea typeface="Microsoft YaHei UI" panose="020B0503020204020204" pitchFamily="34" charset="-122"/>
          <a:cs typeface="+mn-cs"/>
        </a:defRPr>
      </a:lvl3pPr>
      <a:lvl4pPr marL="1242060" indent="-234315"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icrosoft YaHei UI" panose="020B0503020204020204" pitchFamily="34" charset="-122"/>
          <a:ea typeface="Microsoft YaHei UI" panose="020B0503020204020204" pitchFamily="34" charset="-122"/>
          <a:cs typeface="+mn-cs"/>
        </a:defRPr>
      </a:lvl4pPr>
      <a:lvl5pPr marL="1602105" indent="-234315"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icrosoft YaHei UI" panose="020B0503020204020204" pitchFamily="34" charset="-122"/>
          <a:ea typeface="Microsoft YaHei UI" panose="020B0503020204020204" pitchFamily="34" charset="-122"/>
          <a:cs typeface="+mn-cs"/>
        </a:defRPr>
      </a:lvl5pPr>
      <a:lvl6pPr marL="189992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27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9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71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4v"/><Relationship Id="rId1" Type="http://schemas.microsoft.com/office/2007/relationships/media" Target="../media/media1.m4v"/><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图片 6" descr="数字连接"/>
          <p:cNvPicPr>
            <a:picLocks noChangeAspect="1"/>
          </p:cNvPicPr>
          <p:nvPr/>
        </p:nvPicPr>
        <p:blipFill rotWithShape="1">
          <a:blip r:embed="rId3" cstate="screen"/>
          <a:srcRect l="13265" t="9091" r="3502" b="-1"/>
          <a:stretch>
            <a:fillRect/>
          </a:stretch>
        </p:blipFill>
        <p:spPr>
          <a:xfrm>
            <a:off x="20" y="10"/>
            <a:ext cx="12191980" cy="6857990"/>
          </a:xfrm>
          <a:prstGeom prst="rect">
            <a:avLst/>
          </a:prstGeom>
        </p:spPr>
      </p:pic>
      <p:sp>
        <p:nvSpPr>
          <p:cNvPr id="22" name="矩形 21"/>
          <p:cNvSpPr>
            <a:spLocks noGrp="1" noRot="1" noChangeAspect="1" noMove="1" noResize="1" noEditPoints="1" noAdjustHandles="1" noChangeArrowheads="1" noChangeShapeType="1" noTextEdit="1"/>
          </p:cNvSpPr>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2" name="标题 1"/>
          <p:cNvSpPr>
            <a:spLocks noGrp="1"/>
          </p:cNvSpPr>
          <p:nvPr>
            <p:ph type="ctrTitle"/>
          </p:nvPr>
        </p:nvSpPr>
        <p:spPr>
          <a:xfrm>
            <a:off x="482601" y="4461097"/>
            <a:ext cx="10993549" cy="1851026"/>
          </a:xfrm>
        </p:spPr>
        <p:txBody>
          <a:bodyPr rtlCol="0" anchor="t">
            <a:noAutofit/>
          </a:bodyPr>
          <a:lstStyle/>
          <a:p>
            <a:pPr rtl="0">
              <a:lnSpc>
                <a:spcPct val="120000"/>
              </a:lnSpc>
            </a:pPr>
            <a:r>
              <a:rPr lang="en-US" altLang="zh-CN" sz="6000" cap="none" dirty="0">
                <a:solidFill>
                  <a:schemeClr val="bg1"/>
                </a:solidFill>
                <a:latin typeface="Microsoft YaHei UI" panose="020B0503020204020204" pitchFamily="34" charset="-122"/>
                <a:ea typeface="Microsoft YaHei UI" panose="020B0503020204020204" pitchFamily="34" charset="-122"/>
              </a:rPr>
              <a:t>5.15 </a:t>
            </a:r>
            <a:r>
              <a:rPr lang="zh-CN" altLang="en-US" sz="6000" cap="none" dirty="0">
                <a:solidFill>
                  <a:schemeClr val="bg1"/>
                </a:solidFill>
                <a:latin typeface="Microsoft YaHei UI" panose="020B0503020204020204" pitchFamily="34" charset="-122"/>
                <a:ea typeface="Microsoft YaHei UI" panose="020B0503020204020204" pitchFamily="34" charset="-122"/>
              </a:rPr>
              <a:t>驱动层的看门狗</a:t>
            </a:r>
          </a:p>
        </p:txBody>
      </p:sp>
      <p:pic>
        <p:nvPicPr>
          <p:cNvPr id="16" name="图片 15"/>
          <p:cNvPicPr>
            <a:picLocks noChangeAspect="1"/>
          </p:cNvPicPr>
          <p:nvPr/>
        </p:nvPicPr>
        <p:blipFill>
          <a:blip r:embed="rId4"/>
          <a:stretch>
            <a:fillRect/>
          </a:stretch>
        </p:blipFill>
        <p:spPr>
          <a:xfrm>
            <a:off x="6950679" y="300388"/>
            <a:ext cx="4974997" cy="867156"/>
          </a:xfrm>
          <a:prstGeom prst="rect">
            <a:avLst/>
          </a:prstGeom>
        </p:spPr>
      </p:pic>
      <p:sp>
        <p:nvSpPr>
          <p:cNvPr id="12" name="副标题 2"/>
          <p:cNvSpPr txBox="1"/>
          <p:nvPr/>
        </p:nvSpPr>
        <p:spPr>
          <a:xfrm>
            <a:off x="6950679" y="5592632"/>
            <a:ext cx="4642095" cy="635473"/>
          </a:xfrm>
          <a:prstGeom prst="rect">
            <a:avLst/>
          </a:prstGeom>
        </p:spPr>
        <p:txBody>
          <a:bodyPr vert="horz" lIns="91440" tIns="45720" rIns="91440" bIns="45720" rtlCol="0" anchor="t">
            <a:normAutofit fontScale="92500"/>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icrosoft YaHei UI" panose="020B0503020204020204" pitchFamily="34" charset="-122"/>
                <a:ea typeface="Microsoft YaHei UI" panose="020B0503020204020204" pitchFamily="34" charset="-122"/>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icrosoft YaHei UI" panose="020B0503020204020204" pitchFamily="34" charset="-122"/>
                <a:ea typeface="Microsoft YaHei UI" panose="020B0503020204020204" pitchFamily="34" charset="-122"/>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icrosoft YaHei UI" panose="020B0503020204020204" pitchFamily="34" charset="-122"/>
                <a:ea typeface="Microsoft YaHei UI" panose="020B0503020204020204" pitchFamily="34" charset="-122"/>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icrosoft YaHei UI" panose="020B0503020204020204" pitchFamily="34" charset="-122"/>
                <a:ea typeface="Microsoft YaHei UI" panose="020B0503020204020204" pitchFamily="34" charset="-122"/>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icrosoft YaHei UI" panose="020B0503020204020204" pitchFamily="34" charset="-122"/>
                <a:ea typeface="Microsoft YaHei UI" panose="020B0503020204020204" pitchFamily="34" charset="-122"/>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gn="r"/>
            <a:r>
              <a:rPr lang="en-US" altLang="zh-CN" sz="3200" cap="none" dirty="0" err="1">
                <a:solidFill>
                  <a:schemeClr val="bg1"/>
                </a:solidFill>
              </a:rPr>
              <a:t>RoboWalker</a:t>
            </a:r>
            <a:r>
              <a:rPr lang="en-US" altLang="zh-CN" sz="3200" cap="none" dirty="0">
                <a:solidFill>
                  <a:schemeClr val="bg1"/>
                </a:solidFill>
              </a:rPr>
              <a:t> | </a:t>
            </a:r>
            <a:r>
              <a:rPr lang="en-US" altLang="zh-CN" sz="3200" cap="none" dirty="0" err="1">
                <a:solidFill>
                  <a:schemeClr val="bg1"/>
                </a:solidFill>
              </a:rPr>
              <a:t>Yssickjgd</a:t>
            </a:r>
            <a:endParaRPr lang="en-US" sz="4000" cap="none"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1194" y="555076"/>
            <a:ext cx="11029616" cy="994970"/>
          </a:xfrm>
        </p:spPr>
        <p:txBody>
          <a:bodyPr rtlCol="0" anchor="ctr">
            <a:normAutofit/>
          </a:bodyPr>
          <a:lstStyle/>
          <a:p>
            <a:r>
              <a:rPr lang="en-US" altLang="zh-CN" sz="3600" cap="none" dirty="0"/>
              <a:t>4 </a:t>
            </a:r>
            <a:r>
              <a:rPr lang="zh-CN" altLang="en-US" sz="3600" cap="none" dirty="0"/>
              <a:t>工程配置</a:t>
            </a:r>
          </a:p>
        </p:txBody>
      </p:sp>
      <p:sp>
        <p:nvSpPr>
          <p:cNvPr id="8" name="文本框 7">
            <a:extLst>
              <a:ext uri="{FF2B5EF4-FFF2-40B4-BE49-F238E27FC236}">
                <a16:creationId xmlns:a16="http://schemas.microsoft.com/office/drawing/2014/main" id="{393E51B6-2CAB-402E-B4F6-5EEB6A9C5381}"/>
              </a:ext>
            </a:extLst>
          </p:cNvPr>
          <p:cNvSpPr txBox="1"/>
          <p:nvPr/>
        </p:nvSpPr>
        <p:spPr>
          <a:xfrm>
            <a:off x="733592" y="1550046"/>
            <a:ext cx="11029616" cy="2992807"/>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en-US" altLang="zh-CN" sz="2100" dirty="0">
                <a:latin typeface="Microsoft YaHei UI" panose="020B0503020204020204" pitchFamily="34" charset="-122"/>
                <a:ea typeface="Microsoft YaHei UI" panose="020B0503020204020204" pitchFamily="34" charset="-122"/>
              </a:rPr>
              <a:t>IWDG</a:t>
            </a:r>
            <a:r>
              <a:rPr lang="zh-CN" altLang="en-US" sz="2100" dirty="0">
                <a:latin typeface="Microsoft YaHei UI" panose="020B0503020204020204" pitchFamily="34" charset="-122"/>
                <a:ea typeface="Microsoft YaHei UI" panose="020B0503020204020204" pitchFamily="34" charset="-122"/>
              </a:rPr>
              <a:t>具体配置方式</a:t>
            </a:r>
            <a:endParaRPr lang="en-US" altLang="zh-CN" sz="21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2100" dirty="0">
                <a:latin typeface="Microsoft YaHei UI" panose="020B0503020204020204" pitchFamily="34" charset="-122"/>
                <a:ea typeface="Microsoft YaHei UI" panose="020B0503020204020204" pitchFamily="34" charset="-122"/>
              </a:rPr>
              <a:t>与</a:t>
            </a:r>
            <a:r>
              <a:rPr lang="en-US" altLang="zh-CN" sz="2100" dirty="0">
                <a:latin typeface="Microsoft YaHei UI" panose="020B0503020204020204" pitchFamily="34" charset="-122"/>
                <a:ea typeface="Microsoft YaHei UI" panose="020B0503020204020204" pitchFamily="34" charset="-122"/>
              </a:rPr>
              <a:t>TIM</a:t>
            </a:r>
            <a:r>
              <a:rPr lang="zh-CN" altLang="en-US" sz="2100" dirty="0">
                <a:latin typeface="Microsoft YaHei UI" panose="020B0503020204020204" pitchFamily="34" charset="-122"/>
                <a:ea typeface="Microsoft YaHei UI" panose="020B0503020204020204" pitchFamily="34" charset="-122"/>
              </a:rPr>
              <a:t>定时器不同，这里的分频不需要</a:t>
            </a:r>
            <a:r>
              <a:rPr lang="en-US" altLang="zh-CN" sz="2100" dirty="0">
                <a:latin typeface="Microsoft YaHei UI" panose="020B0503020204020204" pitchFamily="34" charset="-122"/>
                <a:ea typeface="Microsoft YaHei UI" panose="020B0503020204020204" pitchFamily="34" charset="-122"/>
              </a:rPr>
              <a:t>-1</a:t>
            </a:r>
            <a:r>
              <a:rPr lang="zh-CN" altLang="en-US" sz="2100" dirty="0">
                <a:latin typeface="Microsoft YaHei UI" panose="020B0503020204020204" pitchFamily="34" charset="-122"/>
                <a:ea typeface="Microsoft YaHei UI" panose="020B0503020204020204" pitchFamily="34" charset="-122"/>
              </a:rPr>
              <a:t>，数字是多少就分多少频；而倒数寄存器的数据是一样的，需要</a:t>
            </a:r>
            <a:r>
              <a:rPr lang="en-US" altLang="zh-CN" sz="2100" dirty="0">
                <a:latin typeface="Microsoft YaHei UI" panose="020B0503020204020204" pitchFamily="34" charset="-122"/>
                <a:ea typeface="Microsoft YaHei UI" panose="020B0503020204020204" pitchFamily="34" charset="-122"/>
              </a:rPr>
              <a:t>-1</a:t>
            </a:r>
          </a:p>
          <a:p>
            <a:pPr marL="800100" lvl="1" indent="-342900">
              <a:lnSpc>
                <a:spcPct val="130000"/>
              </a:lnSpc>
              <a:buFont typeface="Arial" panose="020B0604020202020204" pitchFamily="34" charset="0"/>
              <a:buChar char="•"/>
            </a:pPr>
            <a:r>
              <a:rPr lang="zh-CN" altLang="en-US" sz="2100" dirty="0">
                <a:latin typeface="Microsoft YaHei UI" panose="020B0503020204020204" pitchFamily="34" charset="-122"/>
                <a:ea typeface="Microsoft YaHei UI" panose="020B0503020204020204" pitchFamily="34" charset="-122"/>
              </a:rPr>
              <a:t>我们的时钟树表明，</a:t>
            </a:r>
            <a:r>
              <a:rPr lang="en-US" altLang="zh-CN" sz="2100" dirty="0">
                <a:latin typeface="Microsoft YaHei UI" panose="020B0503020204020204" pitchFamily="34" charset="-122"/>
                <a:ea typeface="Microsoft YaHei UI" panose="020B0503020204020204" pitchFamily="34" charset="-122"/>
              </a:rPr>
              <a:t>LSI</a:t>
            </a:r>
            <a:r>
              <a:rPr lang="zh-CN" altLang="en-US" sz="2100" dirty="0">
                <a:latin typeface="Microsoft YaHei UI" panose="020B0503020204020204" pitchFamily="34" charset="-122"/>
                <a:ea typeface="Microsoft YaHei UI" panose="020B0503020204020204" pitchFamily="34" charset="-122"/>
              </a:rPr>
              <a:t>频率为</a:t>
            </a:r>
            <a:r>
              <a:rPr lang="en-US" altLang="zh-CN" sz="2100" dirty="0">
                <a:latin typeface="Microsoft YaHei UI" panose="020B0503020204020204" pitchFamily="34" charset="-122"/>
                <a:ea typeface="Microsoft YaHei UI" panose="020B0503020204020204" pitchFamily="34" charset="-122"/>
              </a:rPr>
              <a:t>32kHz</a:t>
            </a:r>
          </a:p>
          <a:p>
            <a:pPr marL="800100" lvl="1" indent="-342900">
              <a:lnSpc>
                <a:spcPct val="130000"/>
              </a:lnSpc>
              <a:buFont typeface="Arial" panose="020B0604020202020204" pitchFamily="34" charset="0"/>
              <a:buChar char="•"/>
            </a:pPr>
            <a:r>
              <a:rPr lang="zh-CN" altLang="en-US" sz="2100" dirty="0">
                <a:latin typeface="Microsoft YaHei UI" panose="020B0503020204020204" pitchFamily="34" charset="-122"/>
                <a:ea typeface="Microsoft YaHei UI" panose="020B0503020204020204" pitchFamily="34" charset="-122"/>
              </a:rPr>
              <a:t>为了有大约</a:t>
            </a:r>
            <a:r>
              <a:rPr lang="en-US" altLang="zh-CN" sz="2100" dirty="0">
                <a:latin typeface="Microsoft YaHei UI" panose="020B0503020204020204" pitchFamily="34" charset="-122"/>
                <a:ea typeface="Microsoft YaHei UI" panose="020B0503020204020204" pitchFamily="34" charset="-122"/>
              </a:rPr>
              <a:t>5s</a:t>
            </a:r>
            <a:r>
              <a:rPr lang="zh-CN" altLang="en-US" sz="2100" dirty="0">
                <a:latin typeface="Microsoft YaHei UI" panose="020B0503020204020204" pitchFamily="34" charset="-122"/>
                <a:ea typeface="Microsoft YaHei UI" panose="020B0503020204020204" pitchFamily="34" charset="-122"/>
              </a:rPr>
              <a:t>，也就是</a:t>
            </a:r>
            <a:r>
              <a:rPr lang="en-US" altLang="zh-CN" sz="2100" dirty="0">
                <a:latin typeface="Microsoft YaHei UI" panose="020B0503020204020204" pitchFamily="34" charset="-122"/>
                <a:ea typeface="Microsoft YaHei UI" panose="020B0503020204020204" pitchFamily="34" charset="-122"/>
              </a:rPr>
              <a:t>0.2Hz</a:t>
            </a:r>
            <a:r>
              <a:rPr lang="zh-CN" altLang="en-US" sz="2100" dirty="0">
                <a:latin typeface="Microsoft YaHei UI" panose="020B0503020204020204" pitchFamily="34" charset="-122"/>
                <a:ea typeface="Microsoft YaHei UI" panose="020B0503020204020204" pitchFamily="34" charset="-122"/>
              </a:rPr>
              <a:t>的频率，需要分频和倒数寄存器的积大约为</a:t>
            </a:r>
            <a:r>
              <a:rPr lang="en-US" altLang="zh-CN" sz="2100" dirty="0">
                <a:latin typeface="Microsoft YaHei UI" panose="020B0503020204020204" pitchFamily="34" charset="-122"/>
                <a:ea typeface="Microsoft YaHei UI" panose="020B0503020204020204" pitchFamily="34" charset="-122"/>
              </a:rPr>
              <a:t>1.6*10^5</a:t>
            </a:r>
          </a:p>
          <a:p>
            <a:pPr marL="800100" lvl="1" indent="-342900">
              <a:lnSpc>
                <a:spcPct val="130000"/>
              </a:lnSpc>
              <a:buFont typeface="Arial" panose="020B0604020202020204" pitchFamily="34" charset="0"/>
              <a:buChar char="•"/>
            </a:pPr>
            <a:r>
              <a:rPr lang="zh-CN" altLang="en-US" sz="2100" dirty="0">
                <a:latin typeface="Microsoft YaHei UI" panose="020B0503020204020204" pitchFamily="34" charset="-122"/>
                <a:ea typeface="Microsoft YaHei UI" panose="020B0503020204020204" pitchFamily="34" charset="-122"/>
              </a:rPr>
              <a:t>如果分频设置为</a:t>
            </a:r>
            <a:r>
              <a:rPr lang="en-US" altLang="zh-CN" sz="2100" dirty="0">
                <a:latin typeface="Microsoft YaHei UI" panose="020B0503020204020204" pitchFamily="34" charset="-122"/>
                <a:ea typeface="Microsoft YaHei UI" panose="020B0503020204020204" pitchFamily="34" charset="-122"/>
              </a:rPr>
              <a:t>256</a:t>
            </a:r>
            <a:r>
              <a:rPr lang="zh-CN" altLang="en-US" sz="2100" dirty="0">
                <a:latin typeface="Microsoft YaHei UI" panose="020B0503020204020204" pitchFamily="34" charset="-122"/>
                <a:ea typeface="Microsoft YaHei UI" panose="020B0503020204020204" pitchFamily="34" charset="-122"/>
              </a:rPr>
              <a:t>，此时倒数寄存器设置</a:t>
            </a:r>
            <a:r>
              <a:rPr lang="en-US" altLang="zh-CN" sz="2100" dirty="0">
                <a:latin typeface="Microsoft YaHei UI" panose="020B0503020204020204" pitchFamily="34" charset="-122"/>
                <a:ea typeface="Microsoft YaHei UI" panose="020B0503020204020204" pitchFamily="34" charset="-122"/>
              </a:rPr>
              <a:t>625-1</a:t>
            </a:r>
            <a:r>
              <a:rPr lang="zh-CN" altLang="en-US" sz="2100" dirty="0">
                <a:latin typeface="Microsoft YaHei UI" panose="020B0503020204020204" pitchFamily="34" charset="-122"/>
                <a:ea typeface="Microsoft YaHei UI" panose="020B0503020204020204" pitchFamily="34" charset="-122"/>
              </a:rPr>
              <a:t>即可</a:t>
            </a:r>
            <a:endParaRPr lang="en-US" altLang="zh-CN" sz="21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2100" dirty="0">
                <a:latin typeface="Microsoft YaHei UI" panose="020B0503020204020204" pitchFamily="34" charset="-122"/>
                <a:ea typeface="Microsoft YaHei UI" panose="020B0503020204020204" pitchFamily="34" charset="-122"/>
              </a:rPr>
              <a:t>注意！这个数最大不能超过</a:t>
            </a:r>
            <a:r>
              <a:rPr lang="en-US" altLang="zh-CN" sz="2100" dirty="0">
                <a:latin typeface="Microsoft YaHei UI" panose="020B0503020204020204" pitchFamily="34" charset="-122"/>
                <a:ea typeface="Microsoft YaHei UI" panose="020B0503020204020204" pitchFamily="34" charset="-122"/>
              </a:rPr>
              <a:t>4095</a:t>
            </a:r>
          </a:p>
        </p:txBody>
      </p:sp>
      <p:pic>
        <p:nvPicPr>
          <p:cNvPr id="4" name="图片 3">
            <a:extLst>
              <a:ext uri="{FF2B5EF4-FFF2-40B4-BE49-F238E27FC236}">
                <a16:creationId xmlns:a16="http://schemas.microsoft.com/office/drawing/2014/main" id="{5EB38170-07DA-461B-8E41-4F0AE9030F96}"/>
              </a:ext>
            </a:extLst>
          </p:cNvPr>
          <p:cNvPicPr>
            <a:picLocks noChangeAspect="1"/>
          </p:cNvPicPr>
          <p:nvPr/>
        </p:nvPicPr>
        <p:blipFill>
          <a:blip r:embed="rId3"/>
          <a:stretch>
            <a:fillRect/>
          </a:stretch>
        </p:blipFill>
        <p:spPr>
          <a:xfrm>
            <a:off x="5860049" y="4807056"/>
            <a:ext cx="2899611" cy="2050944"/>
          </a:xfrm>
          <a:prstGeom prst="rect">
            <a:avLst/>
          </a:prstGeom>
        </p:spPr>
      </p:pic>
      <p:pic>
        <p:nvPicPr>
          <p:cNvPr id="6" name="图片 5">
            <a:extLst>
              <a:ext uri="{FF2B5EF4-FFF2-40B4-BE49-F238E27FC236}">
                <a16:creationId xmlns:a16="http://schemas.microsoft.com/office/drawing/2014/main" id="{B5CE0215-6310-4D85-A3C7-89BC8F538A1F}"/>
              </a:ext>
            </a:extLst>
          </p:cNvPr>
          <p:cNvPicPr>
            <a:picLocks noChangeAspect="1"/>
          </p:cNvPicPr>
          <p:nvPr/>
        </p:nvPicPr>
        <p:blipFill>
          <a:blip r:embed="rId4"/>
          <a:stretch>
            <a:fillRect/>
          </a:stretch>
        </p:blipFill>
        <p:spPr>
          <a:xfrm>
            <a:off x="8759660" y="4807056"/>
            <a:ext cx="2851150" cy="578087"/>
          </a:xfrm>
          <a:prstGeom prst="rect">
            <a:avLst/>
          </a:prstGeom>
        </p:spPr>
      </p:pic>
      <p:pic>
        <p:nvPicPr>
          <p:cNvPr id="12" name="图片 11">
            <a:extLst>
              <a:ext uri="{FF2B5EF4-FFF2-40B4-BE49-F238E27FC236}">
                <a16:creationId xmlns:a16="http://schemas.microsoft.com/office/drawing/2014/main" id="{4718014D-5BB7-4238-B19F-E2C92F17EA8B}"/>
              </a:ext>
            </a:extLst>
          </p:cNvPr>
          <p:cNvPicPr>
            <a:picLocks noChangeAspect="1"/>
          </p:cNvPicPr>
          <p:nvPr/>
        </p:nvPicPr>
        <p:blipFill>
          <a:blip r:embed="rId5"/>
          <a:stretch>
            <a:fillRect/>
          </a:stretch>
        </p:blipFill>
        <p:spPr>
          <a:xfrm>
            <a:off x="0" y="5021876"/>
            <a:ext cx="5349039" cy="1836124"/>
          </a:xfrm>
          <a:prstGeom prst="rect">
            <a:avLst/>
          </a:prstGeom>
        </p:spPr>
      </p:pic>
      <p:pic>
        <p:nvPicPr>
          <p:cNvPr id="5" name="图片 4">
            <a:extLst>
              <a:ext uri="{FF2B5EF4-FFF2-40B4-BE49-F238E27FC236}">
                <a16:creationId xmlns:a16="http://schemas.microsoft.com/office/drawing/2014/main" id="{31D1AAA7-E9CE-407F-9C16-7AB8F412AFD4}"/>
              </a:ext>
            </a:extLst>
          </p:cNvPr>
          <p:cNvPicPr>
            <a:picLocks noChangeAspect="1"/>
          </p:cNvPicPr>
          <p:nvPr/>
        </p:nvPicPr>
        <p:blipFill>
          <a:blip r:embed="rId6"/>
          <a:stretch>
            <a:fillRect/>
          </a:stretch>
        </p:blipFill>
        <p:spPr>
          <a:xfrm>
            <a:off x="8759660" y="5472434"/>
            <a:ext cx="2851150" cy="1385566"/>
          </a:xfrm>
          <a:prstGeom prst="rect">
            <a:avLst/>
          </a:prstGeom>
        </p:spPr>
      </p:pic>
    </p:spTree>
    <p:extLst>
      <p:ext uri="{BB962C8B-B14F-4D97-AF65-F5344CB8AC3E}">
        <p14:creationId xmlns:p14="http://schemas.microsoft.com/office/powerpoint/2010/main" val="2242117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9AD16AA-6F02-986F-DC64-E81DF2E6B1B8}"/>
              </a:ext>
            </a:extLst>
          </p:cNvPr>
          <p:cNvSpPr txBox="1"/>
          <p:nvPr/>
        </p:nvSpPr>
        <p:spPr>
          <a:xfrm>
            <a:off x="581193" y="1800000"/>
            <a:ext cx="11029616" cy="1486689"/>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en-US" altLang="zh-CN" sz="2400" dirty="0">
                <a:latin typeface="Microsoft YaHei UI" panose="020B0503020204020204" pitchFamily="34" charset="-122"/>
                <a:ea typeface="Microsoft YaHei UI" panose="020B0503020204020204" pitchFamily="34" charset="-122"/>
              </a:rPr>
              <a:t>Keil</a:t>
            </a:r>
            <a:r>
              <a:rPr lang="zh-CN" altLang="en-US" sz="2400" dirty="0">
                <a:latin typeface="Microsoft YaHei UI" panose="020B0503020204020204" pitchFamily="34" charset="-122"/>
                <a:ea typeface="Microsoft YaHei UI" panose="020B0503020204020204" pitchFamily="34" charset="-122"/>
              </a:rPr>
              <a:t>里记得打开</a:t>
            </a:r>
            <a:r>
              <a:rPr lang="en-US" altLang="zh-CN" sz="2400" dirty="0">
                <a:latin typeface="Microsoft YaHei UI" panose="020B0503020204020204" pitchFamily="34" charset="-122"/>
                <a:ea typeface="Microsoft YaHei UI" panose="020B0503020204020204" pitchFamily="34" charset="-122"/>
              </a:rPr>
              <a:t>C99</a:t>
            </a:r>
            <a:r>
              <a:rPr lang="zh-CN" altLang="en-US" sz="2400" dirty="0">
                <a:latin typeface="Microsoft YaHei UI" panose="020B0503020204020204" pitchFamily="34" charset="-122"/>
                <a:ea typeface="Microsoft YaHei UI" panose="020B0503020204020204" pitchFamily="34" charset="-122"/>
              </a:rPr>
              <a:t>，关闭编译优化，使能</a:t>
            </a:r>
            <a:r>
              <a:rPr lang="en-US" altLang="zh-CN" sz="2400" dirty="0">
                <a:latin typeface="Microsoft YaHei UI" panose="020B0503020204020204" pitchFamily="34" charset="-122"/>
                <a:ea typeface="Microsoft YaHei UI" panose="020B0503020204020204" pitchFamily="34" charset="-122"/>
              </a:rPr>
              <a:t>Reset And Run</a:t>
            </a:r>
          </a:p>
          <a:p>
            <a:pPr marL="342900" indent="-342900">
              <a:lnSpc>
                <a:spcPct val="130000"/>
              </a:lnSpc>
              <a:buFont typeface="Arial" panose="020B0604020202020204" pitchFamily="34" charset="0"/>
              <a:buChar char="•"/>
            </a:pPr>
            <a:r>
              <a:rPr lang="zh-CN" altLang="en-US" sz="2400" dirty="0">
                <a:latin typeface="Microsoft YaHei UI" panose="020B0503020204020204" pitchFamily="34" charset="-122"/>
                <a:ea typeface="Microsoft YaHei UI" panose="020B0503020204020204" pitchFamily="34" charset="-122"/>
              </a:rPr>
              <a:t>选择对应的烧写器</a:t>
            </a:r>
            <a:endParaRPr lang="en-US" altLang="zh-CN" sz="24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en-US" altLang="zh-CN" sz="2400" dirty="0" err="1">
                <a:latin typeface="Microsoft YaHei UI" panose="020B0503020204020204" pitchFamily="34" charset="-122"/>
                <a:ea typeface="Microsoft YaHei UI" panose="020B0503020204020204" pitchFamily="34" charset="-122"/>
              </a:rPr>
              <a:t>VSCode</a:t>
            </a:r>
            <a:r>
              <a:rPr lang="zh-CN" altLang="en-US" sz="2400" dirty="0">
                <a:latin typeface="Microsoft YaHei UI" panose="020B0503020204020204" pitchFamily="34" charset="-122"/>
                <a:ea typeface="Microsoft YaHei UI" panose="020B0503020204020204" pitchFamily="34" charset="-122"/>
              </a:rPr>
              <a:t>打开，尝试预编译一次，然后进行代码编写</a:t>
            </a:r>
            <a:endParaRPr lang="en-US" altLang="zh-CN" sz="2400" dirty="0">
              <a:latin typeface="Microsoft YaHei UI" panose="020B0503020204020204" pitchFamily="34" charset="-122"/>
              <a:ea typeface="Microsoft YaHei UI" panose="020B0503020204020204" pitchFamily="34" charset="-122"/>
            </a:endParaRPr>
          </a:p>
        </p:txBody>
      </p:sp>
      <p:sp>
        <p:nvSpPr>
          <p:cNvPr id="6" name="标题 1">
            <a:extLst>
              <a:ext uri="{FF2B5EF4-FFF2-40B4-BE49-F238E27FC236}">
                <a16:creationId xmlns:a16="http://schemas.microsoft.com/office/drawing/2014/main" id="{48FDC5D9-EBE8-46E6-9EC5-BB5257ADB253}"/>
              </a:ext>
            </a:extLst>
          </p:cNvPr>
          <p:cNvSpPr>
            <a:spLocks noGrp="1"/>
          </p:cNvSpPr>
          <p:nvPr>
            <p:ph type="title"/>
          </p:nvPr>
        </p:nvSpPr>
        <p:spPr>
          <a:xfrm>
            <a:off x="581194" y="555076"/>
            <a:ext cx="11029616" cy="994970"/>
          </a:xfrm>
        </p:spPr>
        <p:txBody>
          <a:bodyPr rtlCol="0" anchor="ctr">
            <a:normAutofit/>
          </a:bodyPr>
          <a:lstStyle/>
          <a:p>
            <a:r>
              <a:rPr lang="en-US" altLang="zh-CN" sz="3600" cap="none" dirty="0"/>
              <a:t>4 </a:t>
            </a:r>
            <a:r>
              <a:rPr lang="zh-CN" altLang="en-US" sz="3600" cap="none" dirty="0"/>
              <a:t>工程配置</a:t>
            </a:r>
          </a:p>
        </p:txBody>
      </p:sp>
    </p:spTree>
    <p:extLst>
      <p:ext uri="{BB962C8B-B14F-4D97-AF65-F5344CB8AC3E}">
        <p14:creationId xmlns:p14="http://schemas.microsoft.com/office/powerpoint/2010/main" val="533755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9AD16AA-6F02-986F-DC64-E81DF2E6B1B8}"/>
              </a:ext>
            </a:extLst>
          </p:cNvPr>
          <p:cNvSpPr txBox="1"/>
          <p:nvPr/>
        </p:nvSpPr>
        <p:spPr>
          <a:xfrm>
            <a:off x="581193" y="1800000"/>
            <a:ext cx="11029616" cy="526426"/>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400" dirty="0">
                <a:latin typeface="Microsoft YaHei UI" panose="020B0503020204020204" pitchFamily="34" charset="-122"/>
                <a:ea typeface="Microsoft YaHei UI" panose="020B0503020204020204" pitchFamily="34" charset="-122"/>
              </a:rPr>
              <a:t>所有模块初始化后，亮</a:t>
            </a:r>
            <a:r>
              <a:rPr lang="en-US" altLang="zh-CN" sz="2400" dirty="0">
                <a:latin typeface="Microsoft YaHei UI" panose="020B0503020204020204" pitchFamily="34" charset="-122"/>
                <a:ea typeface="Microsoft YaHei UI" panose="020B0503020204020204" pitchFamily="34" charset="-122"/>
              </a:rPr>
              <a:t>1s</a:t>
            </a:r>
            <a:r>
              <a:rPr lang="zh-CN" altLang="en-US" sz="2400" dirty="0">
                <a:latin typeface="Microsoft YaHei UI" panose="020B0503020204020204" pitchFamily="34" charset="-122"/>
                <a:ea typeface="Microsoft YaHei UI" panose="020B0503020204020204" pitchFamily="34" charset="-122"/>
              </a:rPr>
              <a:t>红灯然后灭掉</a:t>
            </a:r>
            <a:endParaRPr lang="en-US" altLang="zh-CN" sz="2400" dirty="0">
              <a:latin typeface="Microsoft YaHei UI" panose="020B0503020204020204" pitchFamily="34" charset="-122"/>
              <a:ea typeface="Microsoft YaHei UI" panose="020B0503020204020204" pitchFamily="34" charset="-122"/>
            </a:endParaRPr>
          </a:p>
        </p:txBody>
      </p:sp>
      <p:pic>
        <p:nvPicPr>
          <p:cNvPr id="5" name="图片 4">
            <a:extLst>
              <a:ext uri="{FF2B5EF4-FFF2-40B4-BE49-F238E27FC236}">
                <a16:creationId xmlns:a16="http://schemas.microsoft.com/office/drawing/2014/main" id="{43F2EEBF-71AE-4014-81D5-550EA9EBB999}"/>
              </a:ext>
            </a:extLst>
          </p:cNvPr>
          <p:cNvPicPr>
            <a:picLocks noChangeAspect="1"/>
          </p:cNvPicPr>
          <p:nvPr/>
        </p:nvPicPr>
        <p:blipFill>
          <a:blip r:embed="rId3"/>
          <a:stretch>
            <a:fillRect/>
          </a:stretch>
        </p:blipFill>
        <p:spPr>
          <a:xfrm>
            <a:off x="1578240" y="3020859"/>
            <a:ext cx="9035520" cy="1510716"/>
          </a:xfrm>
          <a:prstGeom prst="rect">
            <a:avLst/>
          </a:prstGeom>
        </p:spPr>
      </p:pic>
      <p:sp>
        <p:nvSpPr>
          <p:cNvPr id="7" name="标题 1">
            <a:extLst>
              <a:ext uri="{FF2B5EF4-FFF2-40B4-BE49-F238E27FC236}">
                <a16:creationId xmlns:a16="http://schemas.microsoft.com/office/drawing/2014/main" id="{3F91323F-CBE0-4177-819B-E861138865D5}"/>
              </a:ext>
            </a:extLst>
          </p:cNvPr>
          <p:cNvSpPr>
            <a:spLocks noGrp="1"/>
          </p:cNvSpPr>
          <p:nvPr>
            <p:ph type="title"/>
          </p:nvPr>
        </p:nvSpPr>
        <p:spPr>
          <a:xfrm>
            <a:off x="581194" y="555076"/>
            <a:ext cx="11029616" cy="994970"/>
          </a:xfrm>
        </p:spPr>
        <p:txBody>
          <a:bodyPr rtlCol="0" anchor="ctr">
            <a:normAutofit/>
          </a:bodyPr>
          <a:lstStyle/>
          <a:p>
            <a:r>
              <a:rPr lang="en-US" altLang="zh-CN" sz="3600" cap="none" dirty="0"/>
              <a:t>5 </a:t>
            </a:r>
            <a:r>
              <a:rPr lang="zh-CN" altLang="en-US" sz="3600" cap="none" dirty="0"/>
              <a:t>程序编写</a:t>
            </a:r>
          </a:p>
        </p:txBody>
      </p:sp>
    </p:spTree>
    <p:extLst>
      <p:ext uri="{BB962C8B-B14F-4D97-AF65-F5344CB8AC3E}">
        <p14:creationId xmlns:p14="http://schemas.microsoft.com/office/powerpoint/2010/main" val="2984383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1194" y="555076"/>
            <a:ext cx="11029616" cy="994970"/>
          </a:xfrm>
        </p:spPr>
        <p:txBody>
          <a:bodyPr rtlCol="0" anchor="ctr">
            <a:normAutofit/>
          </a:bodyPr>
          <a:lstStyle/>
          <a:p>
            <a:r>
              <a:rPr lang="en-US" altLang="zh-CN" sz="3600" cap="none" dirty="0"/>
              <a:t>5 </a:t>
            </a:r>
            <a:r>
              <a:rPr lang="zh-CN" altLang="en-US" sz="3600" cap="none" dirty="0"/>
              <a:t>程序编写</a:t>
            </a:r>
          </a:p>
        </p:txBody>
      </p:sp>
      <p:sp>
        <p:nvSpPr>
          <p:cNvPr id="3" name="文本框 2">
            <a:extLst>
              <a:ext uri="{FF2B5EF4-FFF2-40B4-BE49-F238E27FC236}">
                <a16:creationId xmlns:a16="http://schemas.microsoft.com/office/drawing/2014/main" id="{D9AD16AA-6F02-986F-DC64-E81DF2E6B1B8}"/>
              </a:ext>
            </a:extLst>
          </p:cNvPr>
          <p:cNvSpPr txBox="1"/>
          <p:nvPr/>
        </p:nvSpPr>
        <p:spPr>
          <a:xfrm>
            <a:off x="581193" y="1800000"/>
            <a:ext cx="11029616" cy="526426"/>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400" dirty="0">
                <a:latin typeface="Microsoft YaHei UI" panose="020B0503020204020204" pitchFamily="34" charset="-122"/>
                <a:ea typeface="Microsoft YaHei UI" panose="020B0503020204020204" pitchFamily="34" charset="-122"/>
              </a:rPr>
              <a:t>如果按键按下则喂狗亮绿灯，否则绿灯灭</a:t>
            </a:r>
            <a:endParaRPr lang="en-US" altLang="zh-CN" sz="2400" dirty="0">
              <a:latin typeface="Microsoft YaHei UI" panose="020B0503020204020204" pitchFamily="34" charset="-122"/>
              <a:ea typeface="Microsoft YaHei UI" panose="020B0503020204020204" pitchFamily="34" charset="-122"/>
            </a:endParaRPr>
          </a:p>
        </p:txBody>
      </p:sp>
      <p:pic>
        <p:nvPicPr>
          <p:cNvPr id="10" name="图片 9">
            <a:extLst>
              <a:ext uri="{FF2B5EF4-FFF2-40B4-BE49-F238E27FC236}">
                <a16:creationId xmlns:a16="http://schemas.microsoft.com/office/drawing/2014/main" id="{F45C8F05-62FC-4B2B-B807-49FA48318866}"/>
              </a:ext>
            </a:extLst>
          </p:cNvPr>
          <p:cNvPicPr>
            <a:picLocks noChangeAspect="1"/>
          </p:cNvPicPr>
          <p:nvPr/>
        </p:nvPicPr>
        <p:blipFill>
          <a:blip r:embed="rId3"/>
          <a:stretch>
            <a:fillRect/>
          </a:stretch>
        </p:blipFill>
        <p:spPr>
          <a:xfrm>
            <a:off x="2092716" y="2364762"/>
            <a:ext cx="8006568" cy="4333625"/>
          </a:xfrm>
          <a:prstGeom prst="rect">
            <a:avLst/>
          </a:prstGeom>
        </p:spPr>
      </p:pic>
    </p:spTree>
    <p:extLst>
      <p:ext uri="{BB962C8B-B14F-4D97-AF65-F5344CB8AC3E}">
        <p14:creationId xmlns:p14="http://schemas.microsoft.com/office/powerpoint/2010/main" val="2747765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1194" y="555076"/>
            <a:ext cx="11029616" cy="994970"/>
          </a:xfrm>
        </p:spPr>
        <p:txBody>
          <a:bodyPr rtlCol="0" anchor="ctr">
            <a:normAutofit/>
          </a:bodyPr>
          <a:lstStyle/>
          <a:p>
            <a:r>
              <a:rPr lang="en-US" altLang="zh-CN" sz="3600" cap="none" dirty="0"/>
              <a:t>6 </a:t>
            </a:r>
            <a:r>
              <a:rPr lang="zh-CN" altLang="en-US" sz="3600" cap="none" dirty="0"/>
              <a:t>接口库解析</a:t>
            </a:r>
          </a:p>
        </p:txBody>
      </p:sp>
      <p:sp>
        <p:nvSpPr>
          <p:cNvPr id="3" name="文本框 2">
            <a:extLst>
              <a:ext uri="{FF2B5EF4-FFF2-40B4-BE49-F238E27FC236}">
                <a16:creationId xmlns:a16="http://schemas.microsoft.com/office/drawing/2014/main" id="{D9AD16AA-6F02-986F-DC64-E81DF2E6B1B8}"/>
              </a:ext>
            </a:extLst>
          </p:cNvPr>
          <p:cNvSpPr txBox="1"/>
          <p:nvPr/>
        </p:nvSpPr>
        <p:spPr>
          <a:xfrm>
            <a:off x="581193" y="1800000"/>
            <a:ext cx="11029616" cy="1006558"/>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400" dirty="0">
                <a:latin typeface="Microsoft YaHei UI" panose="020B0503020204020204" pitchFamily="34" charset="-122"/>
                <a:ea typeface="Microsoft YaHei UI" panose="020B0503020204020204" pitchFamily="34" charset="-122"/>
              </a:rPr>
              <a:t>其实就是强迫症的自嗨</a:t>
            </a:r>
            <a:endParaRPr lang="en-US" altLang="zh-CN" sz="24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2400" dirty="0">
                <a:latin typeface="Microsoft YaHei UI" panose="020B0503020204020204" pitchFamily="34" charset="-122"/>
                <a:ea typeface="Microsoft YaHei UI" panose="020B0503020204020204" pitchFamily="34" charset="-122"/>
              </a:rPr>
              <a:t>为了接口统一，引入了两个文件和两个函数</a:t>
            </a:r>
            <a:endParaRPr lang="en-US" altLang="zh-CN" sz="2400" dirty="0">
              <a:latin typeface="Microsoft YaHei UI" panose="020B0503020204020204" pitchFamily="34" charset="-122"/>
              <a:ea typeface="Microsoft YaHei UI" panose="020B0503020204020204" pitchFamily="34" charset="-122"/>
            </a:endParaRPr>
          </a:p>
        </p:txBody>
      </p:sp>
      <p:pic>
        <p:nvPicPr>
          <p:cNvPr id="5" name="图片 4">
            <a:extLst>
              <a:ext uri="{FF2B5EF4-FFF2-40B4-BE49-F238E27FC236}">
                <a16:creationId xmlns:a16="http://schemas.microsoft.com/office/drawing/2014/main" id="{060A9D54-ED11-426B-BF5B-9ED547029368}"/>
              </a:ext>
            </a:extLst>
          </p:cNvPr>
          <p:cNvPicPr>
            <a:picLocks noChangeAspect="1"/>
          </p:cNvPicPr>
          <p:nvPr/>
        </p:nvPicPr>
        <p:blipFill>
          <a:blip r:embed="rId3"/>
          <a:stretch>
            <a:fillRect/>
          </a:stretch>
        </p:blipFill>
        <p:spPr>
          <a:xfrm>
            <a:off x="1623260" y="2938713"/>
            <a:ext cx="2857500" cy="3771900"/>
          </a:xfrm>
          <a:prstGeom prst="rect">
            <a:avLst/>
          </a:prstGeom>
        </p:spPr>
      </p:pic>
      <p:pic>
        <p:nvPicPr>
          <p:cNvPr id="7" name="图片 6">
            <a:extLst>
              <a:ext uri="{FF2B5EF4-FFF2-40B4-BE49-F238E27FC236}">
                <a16:creationId xmlns:a16="http://schemas.microsoft.com/office/drawing/2014/main" id="{A6C749A1-0495-4147-A5C2-8DA84D0A13A8}"/>
              </a:ext>
            </a:extLst>
          </p:cNvPr>
          <p:cNvPicPr>
            <a:picLocks noChangeAspect="1"/>
          </p:cNvPicPr>
          <p:nvPr/>
        </p:nvPicPr>
        <p:blipFill>
          <a:blip r:embed="rId4"/>
          <a:stretch>
            <a:fillRect/>
          </a:stretch>
        </p:blipFill>
        <p:spPr>
          <a:xfrm>
            <a:off x="7345279" y="2314575"/>
            <a:ext cx="4762500" cy="4543425"/>
          </a:xfrm>
          <a:prstGeom prst="rect">
            <a:avLst/>
          </a:prstGeom>
        </p:spPr>
      </p:pic>
    </p:spTree>
    <p:extLst>
      <p:ext uri="{BB962C8B-B14F-4D97-AF65-F5344CB8AC3E}">
        <p14:creationId xmlns:p14="http://schemas.microsoft.com/office/powerpoint/2010/main" val="1372202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1194" y="555076"/>
            <a:ext cx="11029616" cy="994970"/>
          </a:xfrm>
        </p:spPr>
        <p:txBody>
          <a:bodyPr rtlCol="0" anchor="ctr">
            <a:normAutofit/>
          </a:bodyPr>
          <a:lstStyle/>
          <a:p>
            <a:r>
              <a:rPr lang="zh-CN" altLang="en-US" sz="4000" cap="none" dirty="0"/>
              <a:t>目录</a:t>
            </a:r>
          </a:p>
        </p:txBody>
      </p:sp>
      <p:sp>
        <p:nvSpPr>
          <p:cNvPr id="5" name="文本框 4"/>
          <p:cNvSpPr txBox="1"/>
          <p:nvPr/>
        </p:nvSpPr>
        <p:spPr>
          <a:xfrm>
            <a:off x="581192" y="1550046"/>
            <a:ext cx="11029616" cy="2927083"/>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400" dirty="0">
                <a:latin typeface="Microsoft YaHei UI" panose="020B0503020204020204" pitchFamily="34" charset="-122"/>
                <a:ea typeface="Microsoft YaHei UI" panose="020B0503020204020204" pitchFamily="34" charset="-122"/>
              </a:rPr>
              <a:t>现象分析</a:t>
            </a:r>
            <a:endParaRPr lang="en-US" altLang="zh-CN" sz="24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2400" dirty="0">
                <a:latin typeface="Microsoft YaHei UI" panose="020B0503020204020204" pitchFamily="34" charset="-122"/>
                <a:ea typeface="Microsoft YaHei UI" panose="020B0503020204020204" pitchFamily="34" charset="-122"/>
              </a:rPr>
              <a:t>看门狗的理论基础</a:t>
            </a:r>
            <a:endParaRPr lang="en-US" altLang="zh-CN" sz="24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2400" dirty="0">
                <a:latin typeface="Microsoft YaHei UI" panose="020B0503020204020204" pitchFamily="34" charset="-122"/>
                <a:ea typeface="Microsoft YaHei UI" panose="020B0503020204020204" pitchFamily="34" charset="-122"/>
              </a:rPr>
              <a:t>效果展示</a:t>
            </a:r>
            <a:endParaRPr lang="en-US" altLang="zh-CN" sz="24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2400" dirty="0">
                <a:latin typeface="Microsoft YaHei UI" panose="020B0503020204020204" pitchFamily="34" charset="-122"/>
                <a:ea typeface="Microsoft YaHei UI" panose="020B0503020204020204" pitchFamily="34" charset="-122"/>
              </a:rPr>
              <a:t>工程配置</a:t>
            </a:r>
            <a:endParaRPr lang="en-US" altLang="zh-CN" sz="24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2400" dirty="0">
                <a:latin typeface="Microsoft YaHei UI" panose="020B0503020204020204" pitchFamily="34" charset="-122"/>
                <a:ea typeface="Microsoft YaHei UI" panose="020B0503020204020204" pitchFamily="34" charset="-122"/>
              </a:rPr>
              <a:t>程序编写</a:t>
            </a:r>
            <a:endParaRPr lang="en-US" altLang="zh-CN" sz="24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2400" dirty="0">
                <a:latin typeface="Microsoft YaHei UI" panose="020B0503020204020204" pitchFamily="34" charset="-122"/>
                <a:ea typeface="Microsoft YaHei UI" panose="020B0503020204020204" pitchFamily="34" charset="-122"/>
              </a:rPr>
              <a:t>接口库解析</a:t>
            </a:r>
            <a:endParaRPr lang="en-US" altLang="zh-CN" sz="24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5823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1194" y="555076"/>
            <a:ext cx="11029616" cy="994970"/>
          </a:xfrm>
        </p:spPr>
        <p:txBody>
          <a:bodyPr rtlCol="0" anchor="ctr">
            <a:normAutofit/>
          </a:bodyPr>
          <a:lstStyle/>
          <a:p>
            <a:r>
              <a:rPr lang="en-US" altLang="zh-CN" sz="3600" cap="none" dirty="0"/>
              <a:t>1 </a:t>
            </a:r>
            <a:r>
              <a:rPr lang="zh-CN" altLang="en-US" sz="3600" cap="none" dirty="0"/>
              <a:t>现象分析</a:t>
            </a:r>
          </a:p>
        </p:txBody>
      </p:sp>
      <p:sp>
        <p:nvSpPr>
          <p:cNvPr id="8" name="文本框 7">
            <a:extLst>
              <a:ext uri="{FF2B5EF4-FFF2-40B4-BE49-F238E27FC236}">
                <a16:creationId xmlns:a16="http://schemas.microsoft.com/office/drawing/2014/main" id="{393E51B6-2CAB-402E-B4F6-5EEB6A9C5381}"/>
              </a:ext>
            </a:extLst>
          </p:cNvPr>
          <p:cNvSpPr txBox="1"/>
          <p:nvPr/>
        </p:nvSpPr>
        <p:spPr>
          <a:xfrm>
            <a:off x="733592" y="1550046"/>
            <a:ext cx="11029616" cy="2622321"/>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常见突发偶然错误</a:t>
            </a:r>
            <a:endParaRPr lang="en-US" altLang="zh-CN" sz="16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底盘突然的加减速</a:t>
            </a:r>
            <a:endParaRPr lang="en-US" altLang="zh-CN" sz="16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极端的机械震荡</a:t>
            </a:r>
            <a:endParaRPr lang="en-US" altLang="zh-CN" sz="16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车身金属外壳接触静电</a:t>
            </a:r>
            <a:endParaRPr lang="en-US" altLang="zh-CN" sz="16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某些外设频繁出错</a:t>
            </a:r>
            <a:endParaRPr lang="en-US" altLang="zh-CN" sz="16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上述偶然错误可能导致整车电路环路引入奇怪的噪声，从而导致单片机的一些外设出现问题如程序跑飞等</a:t>
            </a:r>
            <a:endParaRPr lang="en-US" altLang="zh-CN" sz="16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这些问题，可能会导致单片机进入</a:t>
            </a:r>
            <a:r>
              <a:rPr lang="en-US" altLang="zh-CN" sz="1600" dirty="0" err="1">
                <a:latin typeface="Microsoft YaHei UI" panose="020B0503020204020204" pitchFamily="34" charset="-122"/>
                <a:ea typeface="Microsoft YaHei UI" panose="020B0503020204020204" pitchFamily="34" charset="-122"/>
              </a:rPr>
              <a:t>HardFault</a:t>
            </a:r>
            <a:r>
              <a:rPr lang="zh-CN" altLang="en-US" sz="1600" dirty="0">
                <a:latin typeface="Microsoft YaHei UI" panose="020B0503020204020204" pitchFamily="34" charset="-122"/>
                <a:ea typeface="Microsoft YaHei UI" panose="020B0503020204020204" pitchFamily="34" charset="-122"/>
              </a:rPr>
              <a:t>错误中断，也可能导致一些其他未知的问题，无法正常执行程序</a:t>
            </a:r>
            <a:endParaRPr lang="en-US" altLang="zh-CN" sz="16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此时，我们就需要考虑如何设计一个错误恢复方法了</a:t>
            </a:r>
            <a:endParaRPr lang="en-US" altLang="zh-CN" sz="1600" dirty="0">
              <a:latin typeface="Microsoft YaHei UI" panose="020B0503020204020204" pitchFamily="34" charset="-122"/>
              <a:ea typeface="Microsoft YaHei UI" panose="020B0503020204020204" pitchFamily="34" charset="-122"/>
            </a:endParaRPr>
          </a:p>
        </p:txBody>
      </p:sp>
      <p:pic>
        <p:nvPicPr>
          <p:cNvPr id="6" name="图片 5">
            <a:extLst>
              <a:ext uri="{FF2B5EF4-FFF2-40B4-BE49-F238E27FC236}">
                <a16:creationId xmlns:a16="http://schemas.microsoft.com/office/drawing/2014/main" id="{A3A2DF0D-B97C-44A1-A6D1-C6EED098E396}"/>
              </a:ext>
            </a:extLst>
          </p:cNvPr>
          <p:cNvPicPr>
            <a:picLocks noChangeAspect="1"/>
          </p:cNvPicPr>
          <p:nvPr/>
        </p:nvPicPr>
        <p:blipFill>
          <a:blip r:embed="rId3"/>
          <a:stretch>
            <a:fillRect/>
          </a:stretch>
        </p:blipFill>
        <p:spPr>
          <a:xfrm>
            <a:off x="4064000" y="4374598"/>
            <a:ext cx="4064000" cy="2245895"/>
          </a:xfrm>
          <a:prstGeom prst="rect">
            <a:avLst/>
          </a:prstGeom>
        </p:spPr>
      </p:pic>
    </p:spTree>
    <p:extLst>
      <p:ext uri="{BB962C8B-B14F-4D97-AF65-F5344CB8AC3E}">
        <p14:creationId xmlns:p14="http://schemas.microsoft.com/office/powerpoint/2010/main" val="2873329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1194" y="555076"/>
            <a:ext cx="11029616" cy="994970"/>
          </a:xfrm>
        </p:spPr>
        <p:txBody>
          <a:bodyPr rtlCol="0" anchor="ctr">
            <a:normAutofit/>
          </a:bodyPr>
          <a:lstStyle/>
          <a:p>
            <a:r>
              <a:rPr lang="en-US" altLang="zh-CN" sz="3600" cap="none" dirty="0"/>
              <a:t>1 </a:t>
            </a:r>
            <a:r>
              <a:rPr lang="zh-CN" altLang="en-US" sz="3600" cap="none" dirty="0"/>
              <a:t>现象分析</a:t>
            </a:r>
          </a:p>
        </p:txBody>
      </p:sp>
      <p:sp>
        <p:nvSpPr>
          <p:cNvPr id="8" name="文本框 7">
            <a:extLst>
              <a:ext uri="{FF2B5EF4-FFF2-40B4-BE49-F238E27FC236}">
                <a16:creationId xmlns:a16="http://schemas.microsoft.com/office/drawing/2014/main" id="{393E51B6-2CAB-402E-B4F6-5EEB6A9C5381}"/>
              </a:ext>
            </a:extLst>
          </p:cNvPr>
          <p:cNvSpPr txBox="1"/>
          <p:nvPr/>
        </p:nvSpPr>
        <p:spPr>
          <a:xfrm>
            <a:off x="733592" y="1550046"/>
            <a:ext cx="11029616" cy="5015347"/>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一方面，我们可以在上一页函数中添加单片机重启函数</a:t>
            </a:r>
            <a:endParaRPr lang="en-US" altLang="zh-CN" sz="20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en-US" altLang="zh-CN" sz="2000" dirty="0" err="1">
                <a:latin typeface="Microsoft YaHei UI" panose="020B0503020204020204" pitchFamily="34" charset="-122"/>
                <a:ea typeface="Microsoft YaHei UI" panose="020B0503020204020204" pitchFamily="34" charset="-122"/>
              </a:rPr>
              <a:t>HAL_NVIC_SystemReset</a:t>
            </a:r>
            <a:r>
              <a:rPr lang="en-US" altLang="zh-CN" sz="2000" dirty="0">
                <a:latin typeface="Microsoft YaHei UI" panose="020B0503020204020204" pitchFamily="34" charset="-122"/>
                <a:ea typeface="Microsoft YaHei UI" panose="020B0503020204020204" pitchFamily="34" charset="-122"/>
              </a:rPr>
              <a:t>();</a:t>
            </a:r>
          </a:p>
          <a:p>
            <a:pPr marL="800100" lvl="1" indent="-342900">
              <a:lnSpc>
                <a:spcPct val="130000"/>
              </a:lnSpc>
              <a:buFont typeface="Arial" panose="020B0604020202020204" pitchFamily="34" charset="0"/>
              <a:buChar char="•"/>
            </a:pPr>
            <a:endParaRPr lang="en-US" altLang="zh-CN" sz="20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另一方面，考虑这样一种场景</a:t>
            </a:r>
            <a:endParaRPr lang="en-US" altLang="zh-CN" sz="20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你养了一条狗，但养不熟</a:t>
            </a:r>
            <a:endParaRPr lang="en-US" altLang="zh-CN" sz="16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每天你得喂它吃狗粮</a:t>
            </a:r>
            <a:endParaRPr lang="en-US" altLang="zh-CN" sz="16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如果哪天你没有喂它，它就饿了</a:t>
            </a:r>
            <a:endParaRPr lang="en-US" altLang="zh-CN" sz="16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饿狗会叫，会拆家，会。。。</a:t>
            </a:r>
            <a:endParaRPr lang="en-US" altLang="zh-CN" sz="16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放到单片机里，我们有一个特殊的倒计时定时器</a:t>
            </a:r>
            <a:endParaRPr lang="en-US" altLang="zh-CN" sz="20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开发者配置并使能这个定时器</a:t>
            </a:r>
            <a:endParaRPr lang="en-US" altLang="zh-CN" sz="16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单片机程序运行时，需要定期调用函数让定时器重新倒数，防止倒计时定时器清零</a:t>
            </a:r>
            <a:endParaRPr lang="en-US" altLang="zh-CN" sz="16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如果在一定时间内没有喂狗，倒计时定时器就清零了</a:t>
            </a:r>
            <a:endParaRPr lang="en-US" altLang="zh-CN" sz="16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600" dirty="0">
                <a:latin typeface="Microsoft YaHei UI" panose="020B0503020204020204" pitchFamily="34" charset="-122"/>
                <a:ea typeface="Microsoft YaHei UI" panose="020B0503020204020204" pitchFamily="34" charset="-122"/>
              </a:rPr>
              <a:t>清零的定时器会将单片机强制重启。。。</a:t>
            </a:r>
            <a:endParaRPr lang="en-US" altLang="zh-CN" sz="16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这个特殊的倒计时定时器，就是看门狗</a:t>
            </a:r>
            <a:endParaRPr lang="en-US" altLang="zh-CN" sz="20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18163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1194" y="555076"/>
            <a:ext cx="11029616" cy="994970"/>
          </a:xfrm>
        </p:spPr>
        <p:txBody>
          <a:bodyPr rtlCol="0" anchor="ctr">
            <a:normAutofit/>
          </a:bodyPr>
          <a:lstStyle/>
          <a:p>
            <a:r>
              <a:rPr lang="en-US" altLang="zh-CN" sz="3600" cap="none" dirty="0"/>
              <a:t>2 </a:t>
            </a:r>
            <a:r>
              <a:rPr lang="zh-CN" altLang="en-US" sz="3600" cap="none" dirty="0"/>
              <a:t>看门狗的理论基础</a:t>
            </a:r>
          </a:p>
        </p:txBody>
      </p:sp>
      <p:sp>
        <p:nvSpPr>
          <p:cNvPr id="8" name="文本框 7">
            <a:extLst>
              <a:ext uri="{FF2B5EF4-FFF2-40B4-BE49-F238E27FC236}">
                <a16:creationId xmlns:a16="http://schemas.microsoft.com/office/drawing/2014/main" id="{393E51B6-2CAB-402E-B4F6-5EEB6A9C5381}"/>
              </a:ext>
            </a:extLst>
          </p:cNvPr>
          <p:cNvSpPr txBox="1"/>
          <p:nvPr/>
        </p:nvSpPr>
        <p:spPr>
          <a:xfrm>
            <a:off x="733592" y="1550046"/>
            <a:ext cx="11029616" cy="4826771"/>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看门狗（</a:t>
            </a:r>
            <a:r>
              <a:rPr lang="en-US" altLang="zh-CN" sz="1400" dirty="0" err="1">
                <a:latin typeface="Microsoft YaHei UI" panose="020B0503020204020204" pitchFamily="34" charset="-122"/>
                <a:ea typeface="Microsoft YaHei UI" panose="020B0503020204020204" pitchFamily="34" charset="-122"/>
              </a:rPr>
              <a:t>WatchDoG</a:t>
            </a:r>
            <a:r>
              <a:rPr lang="zh-CN" altLang="en-US" sz="1400" dirty="0">
                <a:latin typeface="Microsoft YaHei UI" panose="020B0503020204020204" pitchFamily="34" charset="-122"/>
                <a:ea typeface="Microsoft YaHei UI" panose="020B0503020204020204" pitchFamily="34" charset="-122"/>
              </a:rPr>
              <a:t>，</a:t>
            </a:r>
            <a:r>
              <a:rPr lang="en-US" altLang="zh-CN" sz="1400" dirty="0">
                <a:latin typeface="Microsoft YaHei UI" panose="020B0503020204020204" pitchFamily="34" charset="-122"/>
                <a:ea typeface="Microsoft YaHei UI" panose="020B0503020204020204" pitchFamily="34" charset="-122"/>
              </a:rPr>
              <a:t>WDG</a:t>
            </a:r>
            <a:r>
              <a:rPr lang="zh-CN" altLang="en-US" sz="1400" dirty="0">
                <a:latin typeface="Microsoft YaHei UI" panose="020B0503020204020204" pitchFamily="34" charset="-122"/>
                <a:ea typeface="Microsoft YaHei UI" panose="020B0503020204020204" pitchFamily="34" charset="-122"/>
              </a:rPr>
              <a:t>），是一类用于报警外设，分为两种</a:t>
            </a:r>
            <a:endParaRPr lang="en-US" altLang="zh-CN" sz="14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独立看门狗（</a:t>
            </a:r>
            <a:r>
              <a:rPr lang="en-US" altLang="zh-CN" sz="1400" dirty="0">
                <a:latin typeface="Microsoft YaHei UI" panose="020B0503020204020204" pitchFamily="34" charset="-122"/>
                <a:ea typeface="Microsoft YaHei UI" panose="020B0503020204020204" pitchFamily="34" charset="-122"/>
              </a:rPr>
              <a:t>Independent WDG</a:t>
            </a:r>
            <a:r>
              <a:rPr lang="zh-CN" altLang="en-US" sz="1400" dirty="0">
                <a:latin typeface="Microsoft YaHei UI" panose="020B0503020204020204" pitchFamily="34" charset="-122"/>
                <a:ea typeface="Microsoft YaHei UI" panose="020B0503020204020204" pitchFamily="34" charset="-122"/>
              </a:rPr>
              <a:t>，</a:t>
            </a:r>
            <a:r>
              <a:rPr lang="en-US" altLang="zh-CN" sz="1400" dirty="0">
                <a:latin typeface="Microsoft YaHei UI" panose="020B0503020204020204" pitchFamily="34" charset="-122"/>
                <a:ea typeface="Microsoft YaHei UI" panose="020B0503020204020204" pitchFamily="34" charset="-122"/>
              </a:rPr>
              <a:t>IWDG</a:t>
            </a:r>
            <a:r>
              <a:rPr lang="zh-CN" altLang="en-US" sz="1400" dirty="0">
                <a:latin typeface="Microsoft YaHei UI" panose="020B0503020204020204" pitchFamily="34" charset="-122"/>
                <a:ea typeface="Microsoft YaHei UI" panose="020B0503020204020204" pitchFamily="34" charset="-122"/>
              </a:rPr>
              <a:t>）</a:t>
            </a:r>
            <a:endParaRPr lang="en-US" altLang="zh-CN" sz="14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外设时钟挂载在</a:t>
            </a:r>
            <a:r>
              <a:rPr lang="zh-CN" altLang="en-US" sz="1400" dirty="0">
                <a:solidFill>
                  <a:srgbClr val="FF0000"/>
                </a:solidFill>
                <a:latin typeface="Microsoft YaHei UI" panose="020B0503020204020204" pitchFamily="34" charset="-122"/>
                <a:ea typeface="Microsoft YaHei UI" panose="020B0503020204020204" pitchFamily="34" charset="-122"/>
              </a:rPr>
              <a:t>低速内部时钟</a:t>
            </a:r>
            <a:r>
              <a:rPr lang="en-US" altLang="zh-CN" sz="1400" dirty="0">
                <a:solidFill>
                  <a:srgbClr val="FF0000"/>
                </a:solidFill>
                <a:latin typeface="Microsoft YaHei UI" panose="020B0503020204020204" pitchFamily="34" charset="-122"/>
                <a:ea typeface="Microsoft YaHei UI" panose="020B0503020204020204" pitchFamily="34" charset="-122"/>
              </a:rPr>
              <a:t>LSI</a:t>
            </a:r>
            <a:r>
              <a:rPr lang="zh-CN" altLang="en-US" sz="1400" dirty="0">
                <a:latin typeface="Microsoft YaHei UI" panose="020B0503020204020204" pitchFamily="34" charset="-122"/>
                <a:ea typeface="Microsoft YaHei UI" panose="020B0503020204020204" pitchFamily="34" charset="-122"/>
              </a:rPr>
              <a:t>上</a:t>
            </a:r>
            <a:endParaRPr lang="en-US" altLang="zh-CN" sz="14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定时器可以在</a:t>
            </a:r>
            <a:r>
              <a:rPr lang="en-US" altLang="zh-CN" sz="1400" dirty="0">
                <a:latin typeface="Microsoft YaHei UI" panose="020B0503020204020204" pitchFamily="34" charset="-122"/>
                <a:ea typeface="Microsoft YaHei UI" panose="020B0503020204020204" pitchFamily="34" charset="-122"/>
              </a:rPr>
              <a:t>Cube</a:t>
            </a:r>
            <a:r>
              <a:rPr lang="zh-CN" altLang="en-US" sz="1400" dirty="0">
                <a:latin typeface="Microsoft YaHei UI" panose="020B0503020204020204" pitchFamily="34" charset="-122"/>
                <a:ea typeface="Microsoft YaHei UI" panose="020B0503020204020204" pitchFamily="34" charset="-122"/>
              </a:rPr>
              <a:t>中配置分频相关参数</a:t>
            </a:r>
            <a:endParaRPr lang="en-US" altLang="zh-CN" sz="14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需要调用函数模拟喂狗操作</a:t>
            </a:r>
            <a:endParaRPr lang="en-US" altLang="zh-CN" sz="14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超时直接重启复位</a:t>
            </a:r>
            <a:endParaRPr lang="en-US" altLang="zh-CN" sz="14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窗口看门狗（</a:t>
            </a:r>
            <a:r>
              <a:rPr lang="en-US" altLang="zh-CN" sz="1400" dirty="0">
                <a:latin typeface="Microsoft YaHei UI" panose="020B0503020204020204" pitchFamily="34" charset="-122"/>
                <a:ea typeface="Microsoft YaHei UI" panose="020B0503020204020204" pitchFamily="34" charset="-122"/>
              </a:rPr>
              <a:t>Window WDG</a:t>
            </a:r>
            <a:r>
              <a:rPr lang="zh-CN" altLang="en-US" sz="1400" dirty="0">
                <a:latin typeface="Microsoft YaHei UI" panose="020B0503020204020204" pitchFamily="34" charset="-122"/>
                <a:ea typeface="Microsoft YaHei UI" panose="020B0503020204020204" pitchFamily="34" charset="-122"/>
              </a:rPr>
              <a:t>，</a:t>
            </a:r>
            <a:r>
              <a:rPr lang="en-US" altLang="zh-CN" sz="1400" dirty="0">
                <a:latin typeface="Microsoft YaHei UI" panose="020B0503020204020204" pitchFamily="34" charset="-122"/>
                <a:ea typeface="Microsoft YaHei UI" panose="020B0503020204020204" pitchFamily="34" charset="-122"/>
              </a:rPr>
              <a:t>WWDG</a:t>
            </a:r>
            <a:r>
              <a:rPr lang="zh-CN" altLang="en-US" sz="1400" dirty="0">
                <a:latin typeface="Microsoft YaHei UI" panose="020B0503020204020204" pitchFamily="34" charset="-122"/>
                <a:ea typeface="Microsoft YaHei UI" panose="020B0503020204020204" pitchFamily="34" charset="-122"/>
              </a:rPr>
              <a:t>）</a:t>
            </a:r>
            <a:endParaRPr lang="en-US" altLang="zh-CN" sz="14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外设时钟挂载在</a:t>
            </a:r>
            <a:r>
              <a:rPr lang="en-US" altLang="zh-CN" sz="1400" dirty="0">
                <a:latin typeface="Microsoft YaHei UI" panose="020B0503020204020204" pitchFamily="34" charset="-122"/>
                <a:ea typeface="Microsoft YaHei UI" panose="020B0503020204020204" pitchFamily="34" charset="-122"/>
              </a:rPr>
              <a:t>APB1</a:t>
            </a:r>
            <a:r>
              <a:rPr lang="zh-CN" altLang="en-US" sz="1400" dirty="0">
                <a:latin typeface="Microsoft YaHei UI" panose="020B0503020204020204" pitchFamily="34" charset="-122"/>
                <a:ea typeface="Microsoft YaHei UI" panose="020B0503020204020204" pitchFamily="34" charset="-122"/>
              </a:rPr>
              <a:t>上，也就意味着可以自行指定是</a:t>
            </a:r>
            <a:r>
              <a:rPr lang="en-US" altLang="zh-CN" sz="1400" dirty="0">
                <a:latin typeface="Microsoft YaHei UI" panose="020B0503020204020204" pitchFamily="34" charset="-122"/>
                <a:ea typeface="Microsoft YaHei UI" panose="020B0503020204020204" pitchFamily="34" charset="-122"/>
              </a:rPr>
              <a:t>HSE</a:t>
            </a:r>
            <a:r>
              <a:rPr lang="zh-CN" altLang="en-US" sz="1400" dirty="0">
                <a:latin typeface="Microsoft YaHei UI" panose="020B0503020204020204" pitchFamily="34" charset="-122"/>
                <a:ea typeface="Microsoft YaHei UI" panose="020B0503020204020204" pitchFamily="34" charset="-122"/>
              </a:rPr>
              <a:t>还是</a:t>
            </a:r>
            <a:r>
              <a:rPr lang="en-US" altLang="zh-CN" sz="1400" dirty="0">
                <a:latin typeface="Microsoft YaHei UI" panose="020B0503020204020204" pitchFamily="34" charset="-122"/>
                <a:ea typeface="Microsoft YaHei UI" panose="020B0503020204020204" pitchFamily="34" charset="-122"/>
              </a:rPr>
              <a:t>HSI</a:t>
            </a:r>
            <a:r>
              <a:rPr lang="zh-CN" altLang="en-US" sz="1400" dirty="0">
                <a:latin typeface="Microsoft YaHei UI" panose="020B0503020204020204" pitchFamily="34" charset="-122"/>
                <a:ea typeface="Microsoft YaHei UI" panose="020B0503020204020204" pitchFamily="34" charset="-122"/>
              </a:rPr>
              <a:t>时钟源</a:t>
            </a:r>
            <a:endParaRPr lang="en-US" altLang="zh-CN" sz="14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定时器可以配置的参数更多</a:t>
            </a:r>
            <a:endParaRPr lang="en-US" altLang="zh-CN" sz="14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需要调用函数模拟喂狗操作</a:t>
            </a:r>
            <a:endParaRPr lang="en-US" altLang="zh-CN" sz="14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超时可以由开发者选择进入指定的中断执行一系列的操作或超时直接复位</a:t>
            </a:r>
            <a:endParaRPr lang="en-US" altLang="zh-CN" sz="14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其实有点像我们调电机时用到的“</a:t>
            </a:r>
            <a:r>
              <a:rPr lang="en-US" altLang="zh-CN" sz="1400" dirty="0">
                <a:latin typeface="Microsoft YaHei UI" panose="020B0503020204020204" pitchFamily="34" charset="-122"/>
                <a:ea typeface="Microsoft YaHei UI" panose="020B0503020204020204" pitchFamily="34" charset="-122"/>
              </a:rPr>
              <a:t>motor. TIM_100ms_Alive_PeriodElapsedCallback();</a:t>
            </a:r>
            <a:r>
              <a:rPr lang="zh-CN" altLang="en-US" sz="1400" dirty="0">
                <a:latin typeface="Microsoft YaHei UI" panose="020B0503020204020204" pitchFamily="34" charset="-122"/>
                <a:ea typeface="Microsoft YaHei UI" panose="020B0503020204020204" pitchFamily="34" charset="-122"/>
              </a:rPr>
              <a:t>”函数</a:t>
            </a:r>
            <a:endParaRPr lang="en-US" altLang="zh-CN" sz="1400" dirty="0">
              <a:latin typeface="Microsoft YaHei UI" panose="020B0503020204020204" pitchFamily="34" charset="-122"/>
              <a:ea typeface="Microsoft YaHei UI" panose="020B0503020204020204" pitchFamily="34" charset="-122"/>
            </a:endParaRPr>
          </a:p>
          <a:p>
            <a:pPr marL="1714500" lvl="3"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该函数实现了定期检查功能，如果检查到前后两次</a:t>
            </a:r>
            <a:r>
              <a:rPr lang="en-US" altLang="zh-CN" sz="1400" dirty="0">
                <a:latin typeface="Microsoft YaHei UI" panose="020B0503020204020204" pitchFamily="34" charset="-122"/>
                <a:ea typeface="Microsoft YaHei UI" panose="020B0503020204020204" pitchFamily="34" charset="-122"/>
              </a:rPr>
              <a:t>flag</a:t>
            </a:r>
            <a:r>
              <a:rPr lang="zh-CN" altLang="en-US" sz="1400" dirty="0">
                <a:latin typeface="Microsoft YaHei UI" panose="020B0503020204020204" pitchFamily="34" charset="-122"/>
                <a:ea typeface="Microsoft YaHei UI" panose="020B0503020204020204" pitchFamily="34" charset="-122"/>
              </a:rPr>
              <a:t>一致就认为电机掉线</a:t>
            </a:r>
            <a:endParaRPr lang="en-US" altLang="zh-CN" sz="1400" dirty="0">
              <a:latin typeface="Microsoft YaHei UI" panose="020B0503020204020204" pitchFamily="34" charset="-122"/>
              <a:ea typeface="Microsoft YaHei UI" panose="020B0503020204020204" pitchFamily="34" charset="-122"/>
            </a:endParaRPr>
          </a:p>
          <a:p>
            <a:pPr marL="1714500" lvl="3"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通过接收中断函数更新</a:t>
            </a:r>
            <a:r>
              <a:rPr lang="en-US" altLang="zh-CN" sz="1400" dirty="0">
                <a:latin typeface="Microsoft YaHei UI" panose="020B0503020204020204" pitchFamily="34" charset="-122"/>
                <a:ea typeface="Microsoft YaHei UI" panose="020B0503020204020204" pitchFamily="34" charset="-122"/>
              </a:rPr>
              <a:t>flag</a:t>
            </a:r>
            <a:r>
              <a:rPr lang="zh-CN" altLang="en-US" sz="1400" dirty="0">
                <a:latin typeface="Microsoft YaHei UI" panose="020B0503020204020204" pitchFamily="34" charset="-122"/>
                <a:ea typeface="Microsoft YaHei UI" panose="020B0503020204020204" pitchFamily="34" charset="-122"/>
              </a:rPr>
              <a:t>实现喂狗操作</a:t>
            </a:r>
            <a:endParaRPr lang="en-US" altLang="zh-CN" sz="14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endParaRPr lang="en-US" altLang="zh-CN" sz="14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en-US" altLang="zh-CN" sz="1400" dirty="0">
                <a:latin typeface="Microsoft YaHei UI" panose="020B0503020204020204" pitchFamily="34" charset="-122"/>
                <a:ea typeface="Microsoft YaHei UI" panose="020B0503020204020204" pitchFamily="34" charset="-122"/>
              </a:rPr>
              <a:t>WWDG</a:t>
            </a:r>
            <a:r>
              <a:rPr lang="zh-CN" altLang="en-US" sz="1400" dirty="0">
                <a:latin typeface="Microsoft YaHei UI" panose="020B0503020204020204" pitchFamily="34" charset="-122"/>
                <a:ea typeface="Microsoft YaHei UI" panose="020B0503020204020204" pitchFamily="34" charset="-122"/>
              </a:rPr>
              <a:t>大多可以通过软件较容易地实现，且之前我们也实现过类似的机制，因此本节主要探讨</a:t>
            </a:r>
            <a:r>
              <a:rPr lang="en-US" altLang="zh-CN" sz="1400" dirty="0">
                <a:latin typeface="Microsoft YaHei UI" panose="020B0503020204020204" pitchFamily="34" charset="-122"/>
                <a:ea typeface="Microsoft YaHei UI" panose="020B0503020204020204" pitchFamily="34" charset="-122"/>
              </a:rPr>
              <a:t>IWDG</a:t>
            </a:r>
          </a:p>
          <a:p>
            <a:pPr marL="342900" indent="-342900">
              <a:lnSpc>
                <a:spcPct val="130000"/>
              </a:lnSpc>
              <a:buFont typeface="Arial" panose="020B0604020202020204" pitchFamily="34" charset="0"/>
              <a:buChar char="•"/>
            </a:pPr>
            <a:r>
              <a:rPr lang="zh-CN" altLang="en-US" sz="1400" dirty="0">
                <a:latin typeface="Microsoft YaHei UI" panose="020B0503020204020204" pitchFamily="34" charset="-122"/>
                <a:ea typeface="Microsoft YaHei UI" panose="020B0503020204020204" pitchFamily="34" charset="-122"/>
              </a:rPr>
              <a:t>其实也没啥好讲的，</a:t>
            </a:r>
            <a:r>
              <a:rPr lang="en-US" altLang="zh-CN" sz="1400" dirty="0">
                <a:latin typeface="Microsoft YaHei UI" panose="020B0503020204020204" pitchFamily="34" charset="-122"/>
                <a:ea typeface="Microsoft YaHei UI" panose="020B0503020204020204" pitchFamily="34" charset="-122"/>
              </a:rPr>
              <a:t>IWDG</a:t>
            </a:r>
            <a:r>
              <a:rPr lang="zh-CN" altLang="en-US" sz="1400" dirty="0">
                <a:latin typeface="Microsoft YaHei UI" panose="020B0503020204020204" pitchFamily="34" charset="-122"/>
                <a:ea typeface="Microsoft YaHei UI" panose="020B0503020204020204" pitchFamily="34" charset="-122"/>
              </a:rPr>
              <a:t>和定时器配置有点像，我们直接对工程进行配置</a:t>
            </a:r>
            <a:endParaRPr lang="en-US" altLang="zh-CN" sz="14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942976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1194" y="555076"/>
            <a:ext cx="11029616" cy="994970"/>
          </a:xfrm>
        </p:spPr>
        <p:txBody>
          <a:bodyPr rtlCol="0" anchor="ctr">
            <a:normAutofit/>
          </a:bodyPr>
          <a:lstStyle/>
          <a:p>
            <a:r>
              <a:rPr lang="en-US" altLang="zh-CN" sz="3600" cap="none" dirty="0"/>
              <a:t>3 </a:t>
            </a:r>
            <a:r>
              <a:rPr lang="zh-CN" altLang="en-US" sz="3600" cap="none" dirty="0"/>
              <a:t>效果展示</a:t>
            </a:r>
          </a:p>
        </p:txBody>
      </p:sp>
      <p:sp>
        <p:nvSpPr>
          <p:cNvPr id="8" name="文本框 7">
            <a:extLst>
              <a:ext uri="{FF2B5EF4-FFF2-40B4-BE49-F238E27FC236}">
                <a16:creationId xmlns:a16="http://schemas.microsoft.com/office/drawing/2014/main" id="{393E51B6-2CAB-402E-B4F6-5EEB6A9C5381}"/>
              </a:ext>
            </a:extLst>
          </p:cNvPr>
          <p:cNvSpPr txBox="1"/>
          <p:nvPr/>
        </p:nvSpPr>
        <p:spPr>
          <a:xfrm>
            <a:off x="733592" y="1550046"/>
            <a:ext cx="11029616" cy="4455194"/>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明确我要实现的小示例，或者说一个小的应用场景</a:t>
            </a:r>
            <a:endParaRPr lang="en-US" altLang="zh-CN" sz="20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元件与功能描述</a:t>
            </a:r>
          </a:p>
          <a:p>
            <a:pPr marL="800100" lvl="1"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大疆公司</a:t>
            </a:r>
            <a:r>
              <a:rPr lang="en-US" altLang="zh-CN" sz="2000" dirty="0" err="1">
                <a:latin typeface="Microsoft YaHei UI" panose="020B0503020204020204" pitchFamily="34" charset="-122"/>
                <a:ea typeface="Microsoft YaHei UI" panose="020B0503020204020204" pitchFamily="34" charset="-122"/>
              </a:rPr>
              <a:t>RoboMaster</a:t>
            </a:r>
            <a:r>
              <a:rPr lang="zh-CN" altLang="en-US" sz="2000" dirty="0">
                <a:latin typeface="Microsoft YaHei UI" panose="020B0503020204020204" pitchFamily="34" charset="-122"/>
                <a:ea typeface="Microsoft YaHei UI" panose="020B0503020204020204" pitchFamily="34" charset="-122"/>
              </a:rPr>
              <a:t>赛事</a:t>
            </a:r>
            <a:r>
              <a:rPr lang="en-US" altLang="zh-CN" sz="2000" dirty="0">
                <a:latin typeface="Microsoft YaHei UI" panose="020B0503020204020204" pitchFamily="34" charset="-122"/>
                <a:ea typeface="Microsoft YaHei UI" panose="020B0503020204020204" pitchFamily="34" charset="-122"/>
              </a:rPr>
              <a:t>A</a:t>
            </a:r>
            <a:r>
              <a:rPr lang="zh-CN" altLang="en-US" sz="2000" dirty="0">
                <a:latin typeface="Microsoft YaHei UI" panose="020B0503020204020204" pitchFamily="34" charset="-122"/>
                <a:ea typeface="Microsoft YaHei UI" panose="020B0503020204020204" pitchFamily="34" charset="-122"/>
              </a:rPr>
              <a:t>型主控板</a:t>
            </a:r>
          </a:p>
          <a:p>
            <a:pPr marL="1257300" lvl="2"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主控单元为</a:t>
            </a:r>
            <a:r>
              <a:rPr lang="en-US" altLang="zh-CN" sz="2000" dirty="0">
                <a:latin typeface="Microsoft YaHei UI" panose="020B0503020204020204" pitchFamily="34" charset="-122"/>
                <a:ea typeface="Microsoft YaHei UI" panose="020B0503020204020204" pitchFamily="34" charset="-122"/>
              </a:rPr>
              <a:t>STM32F427IIH6</a:t>
            </a:r>
          </a:p>
          <a:p>
            <a:pPr marL="1257300" lvl="2" indent="-342900">
              <a:lnSpc>
                <a:spcPct val="130000"/>
              </a:lnSpc>
              <a:buFont typeface="Arial" panose="020B0604020202020204" pitchFamily="34" charset="0"/>
              <a:buChar char="•"/>
            </a:pPr>
            <a:r>
              <a:rPr lang="en-US" altLang="zh-CN" sz="2000" dirty="0">
                <a:latin typeface="Microsoft YaHei UI" panose="020B0503020204020204" pitchFamily="34" charset="-122"/>
                <a:ea typeface="Microsoft YaHei UI" panose="020B0503020204020204" pitchFamily="34" charset="-122"/>
              </a:rPr>
              <a:t>12MHz</a:t>
            </a:r>
            <a:r>
              <a:rPr lang="zh-CN" altLang="en-US" sz="2000" dirty="0">
                <a:latin typeface="Microsoft YaHei UI" panose="020B0503020204020204" pitchFamily="34" charset="-122"/>
                <a:ea typeface="Microsoft YaHei UI" panose="020B0503020204020204" pitchFamily="34" charset="-122"/>
              </a:rPr>
              <a:t>晶振，可配置最高主频</a:t>
            </a:r>
            <a:r>
              <a:rPr lang="en-US" altLang="zh-CN" sz="2000" dirty="0">
                <a:latin typeface="Microsoft YaHei UI" panose="020B0503020204020204" pitchFamily="34" charset="-122"/>
                <a:ea typeface="Microsoft YaHei UI" panose="020B0503020204020204" pitchFamily="34" charset="-122"/>
              </a:rPr>
              <a:t>180MHz</a:t>
            </a:r>
          </a:p>
          <a:p>
            <a:pPr marL="800100" lvl="1"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功能描述：</a:t>
            </a:r>
          </a:p>
          <a:p>
            <a:pPr marL="1257300" lvl="2"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单片机复位后的</a:t>
            </a:r>
            <a:r>
              <a:rPr lang="en-US" altLang="zh-CN" sz="2000" dirty="0">
                <a:latin typeface="Microsoft YaHei UI" panose="020B0503020204020204" pitchFamily="34" charset="-122"/>
                <a:ea typeface="Microsoft YaHei UI" panose="020B0503020204020204" pitchFamily="34" charset="-122"/>
              </a:rPr>
              <a:t>1s</a:t>
            </a:r>
            <a:r>
              <a:rPr lang="zh-CN" altLang="en-US" sz="2000" dirty="0">
                <a:latin typeface="Microsoft YaHei UI" panose="020B0503020204020204" pitchFamily="34" charset="-122"/>
                <a:ea typeface="Microsoft YaHei UI" panose="020B0503020204020204" pitchFamily="34" charset="-122"/>
              </a:rPr>
              <a:t>内，红灯亮，而后灯灭</a:t>
            </a:r>
            <a:endParaRPr lang="en-US" altLang="zh-CN" sz="20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按键开关按住就喂狗，与此同时如果按键开关按下则绿灯亮</a:t>
            </a:r>
            <a:endParaRPr lang="en-US" altLang="zh-CN" sz="2000" dirty="0">
              <a:latin typeface="Microsoft YaHei UI" panose="020B0503020204020204" pitchFamily="34" charset="-122"/>
              <a:ea typeface="Microsoft YaHei UI" panose="020B0503020204020204" pitchFamily="34" charset="-122"/>
            </a:endParaRPr>
          </a:p>
          <a:p>
            <a:pPr marL="1257300" lvl="2"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如果大约</a:t>
            </a:r>
            <a:r>
              <a:rPr lang="en-US" altLang="zh-CN" sz="2000" dirty="0">
                <a:latin typeface="Microsoft YaHei UI" panose="020B0503020204020204" pitchFamily="34" charset="-122"/>
                <a:ea typeface="Microsoft YaHei UI" panose="020B0503020204020204" pitchFamily="34" charset="-122"/>
              </a:rPr>
              <a:t>5s</a:t>
            </a:r>
            <a:r>
              <a:rPr lang="zh-CN" altLang="en-US" sz="2000" dirty="0">
                <a:latin typeface="Microsoft YaHei UI" panose="020B0503020204020204" pitchFamily="34" charset="-122"/>
                <a:ea typeface="Microsoft YaHei UI" panose="020B0503020204020204" pitchFamily="34" charset="-122"/>
              </a:rPr>
              <a:t>没有喂狗，狗叫，复位单片机</a:t>
            </a:r>
            <a:endParaRPr lang="en-US" altLang="zh-CN" sz="2000" dirty="0">
              <a:latin typeface="Microsoft YaHei UI" panose="020B0503020204020204" pitchFamily="34" charset="-122"/>
              <a:ea typeface="Microsoft YaHei UI" panose="020B0503020204020204" pitchFamily="34" charset="-122"/>
            </a:endParaRPr>
          </a:p>
          <a:p>
            <a:pPr marL="1714500" lvl="3"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此时灯按理来说会亮</a:t>
            </a:r>
            <a:r>
              <a:rPr lang="en-US" altLang="zh-CN" sz="2000" dirty="0">
                <a:latin typeface="Microsoft YaHei UI" panose="020B0503020204020204" pitchFamily="34" charset="-122"/>
                <a:ea typeface="Microsoft YaHei UI" panose="020B0503020204020204" pitchFamily="34" charset="-122"/>
              </a:rPr>
              <a:t>1s</a:t>
            </a:r>
            <a:r>
              <a:rPr lang="zh-CN" altLang="en-US" sz="2000" dirty="0">
                <a:latin typeface="Microsoft YaHei UI" panose="020B0503020204020204" pitchFamily="34" charset="-122"/>
                <a:ea typeface="Microsoft YaHei UI" panose="020B0503020204020204" pitchFamily="34" charset="-122"/>
              </a:rPr>
              <a:t>然后再灭，标志着复位</a:t>
            </a:r>
            <a:endParaRPr lang="en-US" altLang="zh-CN" sz="20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万般归一，单片机的精髓还是点灯</a:t>
            </a:r>
          </a:p>
        </p:txBody>
      </p:sp>
    </p:spTree>
    <p:extLst>
      <p:ext uri="{BB962C8B-B14F-4D97-AF65-F5344CB8AC3E}">
        <p14:creationId xmlns:p14="http://schemas.microsoft.com/office/powerpoint/2010/main" val="3090154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媒体1.h264">
            <a:hlinkClick r:id="" action="ppaction://media"/>
            <a:extLst>
              <a:ext uri="{FF2B5EF4-FFF2-40B4-BE49-F238E27FC236}">
                <a16:creationId xmlns:a16="http://schemas.microsoft.com/office/drawing/2014/main" id="{7C856752-7F9D-49C9-864E-80B18F49F56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77818" y="1550046"/>
            <a:ext cx="9436363" cy="5307954"/>
          </a:xfrm>
          <a:prstGeom prst="rect">
            <a:avLst/>
          </a:prstGeom>
        </p:spPr>
      </p:pic>
      <p:sp>
        <p:nvSpPr>
          <p:cNvPr id="6" name="标题 1">
            <a:extLst>
              <a:ext uri="{FF2B5EF4-FFF2-40B4-BE49-F238E27FC236}">
                <a16:creationId xmlns:a16="http://schemas.microsoft.com/office/drawing/2014/main" id="{3409466B-4197-4C25-9FD4-7CC53039FEF2}"/>
              </a:ext>
            </a:extLst>
          </p:cNvPr>
          <p:cNvSpPr>
            <a:spLocks noGrp="1"/>
          </p:cNvSpPr>
          <p:nvPr>
            <p:ph type="title"/>
          </p:nvPr>
        </p:nvSpPr>
        <p:spPr>
          <a:xfrm>
            <a:off x="581194" y="555076"/>
            <a:ext cx="11029616" cy="994970"/>
          </a:xfrm>
        </p:spPr>
        <p:txBody>
          <a:bodyPr rtlCol="0" anchor="ctr">
            <a:normAutofit/>
          </a:bodyPr>
          <a:lstStyle/>
          <a:p>
            <a:r>
              <a:rPr lang="en-US" altLang="zh-CN" sz="3600" cap="none" dirty="0"/>
              <a:t>3 </a:t>
            </a:r>
            <a:r>
              <a:rPr lang="zh-CN" altLang="en-US" sz="3600" cap="none" dirty="0"/>
              <a:t>效果展示</a:t>
            </a:r>
          </a:p>
        </p:txBody>
      </p:sp>
    </p:spTree>
    <p:extLst>
      <p:ext uri="{BB962C8B-B14F-4D97-AF65-F5344CB8AC3E}">
        <p14:creationId xmlns:p14="http://schemas.microsoft.com/office/powerpoint/2010/main" val="4212160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78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1194" y="555076"/>
            <a:ext cx="11029616" cy="994970"/>
          </a:xfrm>
        </p:spPr>
        <p:txBody>
          <a:bodyPr rtlCol="0" anchor="ctr">
            <a:normAutofit/>
          </a:bodyPr>
          <a:lstStyle/>
          <a:p>
            <a:r>
              <a:rPr lang="en-US" altLang="zh-CN" sz="3600" cap="none" dirty="0"/>
              <a:t>4 </a:t>
            </a:r>
            <a:r>
              <a:rPr lang="zh-CN" altLang="en-US" sz="3600" cap="none" dirty="0"/>
              <a:t>工程配置</a:t>
            </a:r>
          </a:p>
        </p:txBody>
      </p:sp>
      <p:sp>
        <p:nvSpPr>
          <p:cNvPr id="8" name="文本框 7">
            <a:extLst>
              <a:ext uri="{FF2B5EF4-FFF2-40B4-BE49-F238E27FC236}">
                <a16:creationId xmlns:a16="http://schemas.microsoft.com/office/drawing/2014/main" id="{393E51B6-2CAB-402E-B4F6-5EEB6A9C5381}"/>
              </a:ext>
            </a:extLst>
          </p:cNvPr>
          <p:cNvSpPr txBox="1"/>
          <p:nvPr/>
        </p:nvSpPr>
        <p:spPr>
          <a:xfrm>
            <a:off x="733592" y="1550046"/>
            <a:ext cx="11029616" cy="4455194"/>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en-US" altLang="zh-CN" sz="2000" dirty="0" err="1">
                <a:latin typeface="Microsoft YaHei UI" panose="020B0503020204020204" pitchFamily="34" charset="-122"/>
                <a:ea typeface="Microsoft YaHei UI" panose="020B0503020204020204" pitchFamily="34" charset="-122"/>
              </a:rPr>
              <a:t>CubeMX</a:t>
            </a:r>
            <a:r>
              <a:rPr lang="zh-CN" altLang="en-US" sz="2000" dirty="0">
                <a:latin typeface="Microsoft YaHei UI" panose="020B0503020204020204" pitchFamily="34" charset="-122"/>
                <a:ea typeface="Microsoft YaHei UI" panose="020B0503020204020204" pitchFamily="34" charset="-122"/>
              </a:rPr>
              <a:t>中一直以来都要做的事情</a:t>
            </a:r>
            <a:endParaRPr lang="en-US" altLang="zh-CN" sz="20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选择</a:t>
            </a:r>
            <a:r>
              <a:rPr lang="en-US" altLang="zh-CN" sz="2000" dirty="0">
                <a:latin typeface="Microsoft YaHei UI" panose="020B0503020204020204" pitchFamily="34" charset="-122"/>
                <a:ea typeface="Microsoft YaHei UI" panose="020B0503020204020204" pitchFamily="34" charset="-122"/>
              </a:rPr>
              <a:t>MCU</a:t>
            </a:r>
          </a:p>
          <a:p>
            <a:pPr marL="800100" lvl="1"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配置</a:t>
            </a:r>
            <a:r>
              <a:rPr lang="en-US" altLang="zh-CN" sz="2000" dirty="0">
                <a:latin typeface="Microsoft YaHei UI" panose="020B0503020204020204" pitchFamily="34" charset="-122"/>
                <a:ea typeface="Microsoft YaHei UI" panose="020B0503020204020204" pitchFamily="34" charset="-122"/>
              </a:rPr>
              <a:t>RCC</a:t>
            </a:r>
            <a:r>
              <a:rPr lang="zh-CN" altLang="en-US" sz="2000" dirty="0">
                <a:latin typeface="Microsoft YaHei UI" panose="020B0503020204020204" pitchFamily="34" charset="-122"/>
                <a:ea typeface="Microsoft YaHei UI" panose="020B0503020204020204" pitchFamily="34" charset="-122"/>
              </a:rPr>
              <a:t>的</a:t>
            </a:r>
            <a:r>
              <a:rPr lang="en-US" altLang="zh-CN" sz="2000" dirty="0">
                <a:latin typeface="Microsoft YaHei UI" panose="020B0503020204020204" pitchFamily="34" charset="-122"/>
                <a:ea typeface="Microsoft YaHei UI" panose="020B0503020204020204" pitchFamily="34" charset="-122"/>
              </a:rPr>
              <a:t>HSE</a:t>
            </a:r>
            <a:r>
              <a:rPr lang="zh-CN" altLang="en-US" sz="2000" dirty="0">
                <a:latin typeface="Microsoft YaHei UI" panose="020B0503020204020204" pitchFamily="34" charset="-122"/>
                <a:ea typeface="Microsoft YaHei UI" panose="020B0503020204020204" pitchFamily="34" charset="-122"/>
              </a:rPr>
              <a:t>为外部晶振</a:t>
            </a:r>
            <a:endParaRPr lang="en-US" altLang="zh-CN" sz="20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配置时钟树</a:t>
            </a:r>
            <a:r>
              <a:rPr lang="en-US" altLang="zh-CN" sz="2000" dirty="0">
                <a:latin typeface="Microsoft YaHei UI" panose="020B0503020204020204" pitchFamily="34" charset="-122"/>
                <a:ea typeface="Microsoft YaHei UI" panose="020B0503020204020204" pitchFamily="34" charset="-122"/>
              </a:rPr>
              <a:t>12MHz</a:t>
            </a:r>
            <a:r>
              <a:rPr lang="zh-CN" altLang="en-US" sz="2000" dirty="0">
                <a:latin typeface="Microsoft YaHei UI" panose="020B0503020204020204" pitchFamily="34" charset="-122"/>
                <a:ea typeface="Microsoft YaHei UI" panose="020B0503020204020204" pitchFamily="34" charset="-122"/>
              </a:rPr>
              <a:t>，</a:t>
            </a:r>
            <a:r>
              <a:rPr lang="en-US" altLang="zh-CN" sz="2000" dirty="0">
                <a:latin typeface="Microsoft YaHei UI" panose="020B0503020204020204" pitchFamily="34" charset="-122"/>
                <a:ea typeface="Microsoft YaHei UI" panose="020B0503020204020204" pitchFamily="34" charset="-122"/>
              </a:rPr>
              <a:t>HSE</a:t>
            </a:r>
            <a:r>
              <a:rPr lang="zh-CN" altLang="en-US" sz="2000" dirty="0">
                <a:latin typeface="Microsoft YaHei UI" panose="020B0503020204020204" pitchFamily="34" charset="-122"/>
                <a:ea typeface="Microsoft YaHei UI" panose="020B0503020204020204" pitchFamily="34" charset="-122"/>
              </a:rPr>
              <a:t>走锁相环输出主频到</a:t>
            </a:r>
            <a:r>
              <a:rPr lang="en-US" altLang="zh-CN" sz="2000" dirty="0">
                <a:latin typeface="Microsoft YaHei UI" panose="020B0503020204020204" pitchFamily="34" charset="-122"/>
                <a:ea typeface="Microsoft YaHei UI" panose="020B0503020204020204" pitchFamily="34" charset="-122"/>
              </a:rPr>
              <a:t>180MHz</a:t>
            </a:r>
            <a:r>
              <a:rPr lang="zh-CN" altLang="en-US" sz="2000" dirty="0">
                <a:latin typeface="Microsoft YaHei UI" panose="020B0503020204020204" pitchFamily="34" charset="-122"/>
                <a:ea typeface="Microsoft YaHei UI" panose="020B0503020204020204" pitchFamily="34" charset="-122"/>
              </a:rPr>
              <a:t>拉满</a:t>
            </a:r>
            <a:endParaRPr lang="en-US" altLang="zh-CN" sz="20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en-US" altLang="zh-CN" sz="2000" dirty="0">
                <a:latin typeface="Microsoft YaHei UI" panose="020B0503020204020204" pitchFamily="34" charset="-122"/>
                <a:ea typeface="Microsoft YaHei UI" panose="020B0503020204020204" pitchFamily="34" charset="-122"/>
              </a:rPr>
              <a:t>Debug</a:t>
            </a:r>
            <a:r>
              <a:rPr lang="zh-CN" altLang="en-US" sz="2000" dirty="0">
                <a:latin typeface="Microsoft YaHei UI" panose="020B0503020204020204" pitchFamily="34" charset="-122"/>
                <a:ea typeface="Microsoft YaHei UI" panose="020B0503020204020204" pitchFamily="34" charset="-122"/>
              </a:rPr>
              <a:t>选项选择</a:t>
            </a:r>
            <a:r>
              <a:rPr lang="en-US" altLang="zh-CN" sz="2000" dirty="0">
                <a:latin typeface="Microsoft YaHei UI" panose="020B0503020204020204" pitchFamily="34" charset="-122"/>
                <a:ea typeface="Microsoft YaHei UI" panose="020B0503020204020204" pitchFamily="34" charset="-122"/>
              </a:rPr>
              <a:t>serial wire</a:t>
            </a:r>
          </a:p>
          <a:p>
            <a:pPr marL="800100" lvl="1"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工程管理中修改工程与路径，注意不要有中文等字符</a:t>
            </a:r>
            <a:endParaRPr lang="en-US" altLang="zh-CN" sz="20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en-US" altLang="zh-CN" sz="2000" dirty="0">
                <a:latin typeface="Microsoft YaHei UI" panose="020B0503020204020204" pitchFamily="34" charset="-122"/>
                <a:ea typeface="Microsoft YaHei UI" panose="020B0503020204020204" pitchFamily="34" charset="-122"/>
              </a:rPr>
              <a:t>MDK-ARM</a:t>
            </a:r>
            <a:r>
              <a:rPr lang="zh-CN" altLang="en-US" sz="2000" dirty="0">
                <a:latin typeface="Microsoft YaHei UI" panose="020B0503020204020204" pitchFamily="34" charset="-122"/>
                <a:ea typeface="Microsoft YaHei UI" panose="020B0503020204020204" pitchFamily="34" charset="-122"/>
              </a:rPr>
              <a:t>工程格式</a:t>
            </a:r>
            <a:endParaRPr lang="en-US" altLang="zh-CN" sz="20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代码生成到单独头文件</a:t>
            </a:r>
            <a:endParaRPr lang="en-US" altLang="zh-CN" sz="20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endParaRPr lang="en-US" altLang="zh-CN" sz="2000" dirty="0">
              <a:latin typeface="Microsoft YaHei UI" panose="020B0503020204020204" pitchFamily="34" charset="-122"/>
              <a:ea typeface="Microsoft YaHei UI" panose="020B0503020204020204" pitchFamily="34" charset="-122"/>
            </a:endParaRPr>
          </a:p>
          <a:p>
            <a:pPr marL="342900"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这次采用</a:t>
            </a:r>
            <a:r>
              <a:rPr lang="en-US" altLang="zh-CN" sz="2000" dirty="0">
                <a:latin typeface="Microsoft YaHei UI" panose="020B0503020204020204" pitchFamily="34" charset="-122"/>
                <a:ea typeface="Microsoft YaHei UI" panose="020B0503020204020204" pitchFamily="34" charset="-122"/>
              </a:rPr>
              <a:t>Keil</a:t>
            </a:r>
            <a:r>
              <a:rPr lang="zh-CN" altLang="en-US" sz="2000" dirty="0">
                <a:latin typeface="Microsoft YaHei UI" panose="020B0503020204020204" pitchFamily="34" charset="-122"/>
                <a:ea typeface="Microsoft YaHei UI" panose="020B0503020204020204" pitchFamily="34" charset="-122"/>
              </a:rPr>
              <a:t>进行开发</a:t>
            </a:r>
            <a:endParaRPr lang="en-US" altLang="zh-CN" sz="20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2000" dirty="0">
                <a:latin typeface="Microsoft YaHei UI" panose="020B0503020204020204" pitchFamily="34" charset="-122"/>
                <a:ea typeface="Microsoft YaHei UI" panose="020B0503020204020204" pitchFamily="34" charset="-122"/>
              </a:rPr>
              <a:t>而</a:t>
            </a:r>
            <a:r>
              <a:rPr lang="en-US" altLang="zh-CN" sz="2000" dirty="0" err="1">
                <a:latin typeface="Microsoft YaHei UI" panose="020B0503020204020204" pitchFamily="34" charset="-122"/>
                <a:ea typeface="Microsoft YaHei UI" panose="020B0503020204020204" pitchFamily="34" charset="-122"/>
              </a:rPr>
              <a:t>Clion-armgcc</a:t>
            </a:r>
            <a:r>
              <a:rPr lang="zh-CN" altLang="en-US" sz="2000" dirty="0">
                <a:latin typeface="Microsoft YaHei UI" panose="020B0503020204020204" pitchFamily="34" charset="-122"/>
                <a:ea typeface="Microsoft YaHei UI" panose="020B0503020204020204" pitchFamily="34" charset="-122"/>
              </a:rPr>
              <a:t>的环境大同小异，自行修改即可</a:t>
            </a:r>
            <a:endParaRPr lang="en-US" altLang="zh-CN" sz="20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376898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1194" y="555076"/>
            <a:ext cx="11029616" cy="994970"/>
          </a:xfrm>
        </p:spPr>
        <p:txBody>
          <a:bodyPr rtlCol="0" anchor="ctr">
            <a:normAutofit/>
          </a:bodyPr>
          <a:lstStyle/>
          <a:p>
            <a:r>
              <a:rPr lang="en-US" altLang="zh-CN" sz="3600" cap="none" dirty="0"/>
              <a:t>4 </a:t>
            </a:r>
            <a:r>
              <a:rPr lang="zh-CN" altLang="en-US" sz="3600" cap="none" dirty="0"/>
              <a:t>工程配置</a:t>
            </a:r>
          </a:p>
        </p:txBody>
      </p:sp>
      <p:sp>
        <p:nvSpPr>
          <p:cNvPr id="8" name="文本框 7">
            <a:extLst>
              <a:ext uri="{FF2B5EF4-FFF2-40B4-BE49-F238E27FC236}">
                <a16:creationId xmlns:a16="http://schemas.microsoft.com/office/drawing/2014/main" id="{393E51B6-2CAB-402E-B4F6-5EEB6A9C5381}"/>
              </a:ext>
            </a:extLst>
          </p:cNvPr>
          <p:cNvSpPr txBox="1"/>
          <p:nvPr/>
        </p:nvSpPr>
        <p:spPr>
          <a:xfrm>
            <a:off x="733592" y="1550046"/>
            <a:ext cx="11029616" cy="3399520"/>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800" dirty="0">
                <a:latin typeface="Microsoft YaHei UI" panose="020B0503020204020204" pitchFamily="34" charset="-122"/>
                <a:ea typeface="Microsoft YaHei UI" panose="020B0503020204020204" pitchFamily="34" charset="-122"/>
              </a:rPr>
              <a:t>元件与引脚对应关系</a:t>
            </a:r>
            <a:endParaRPr lang="en-US" altLang="zh-CN" sz="28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en-US" altLang="zh-CN" sz="2800" dirty="0">
                <a:latin typeface="Microsoft YaHei UI" panose="020B0503020204020204" pitchFamily="34" charset="-122"/>
                <a:ea typeface="Microsoft YaHei UI" panose="020B0503020204020204" pitchFamily="34" charset="-122"/>
              </a:rPr>
              <a:t>LED-R</a:t>
            </a:r>
            <a:r>
              <a:rPr lang="zh-CN" altLang="en-US" sz="2800" dirty="0">
                <a:latin typeface="Microsoft YaHei UI" panose="020B0503020204020204" pitchFamily="34" charset="-122"/>
                <a:ea typeface="Microsoft YaHei UI" panose="020B0503020204020204" pitchFamily="34" charset="-122"/>
              </a:rPr>
              <a:t>：</a:t>
            </a:r>
            <a:r>
              <a:rPr lang="en-US" altLang="zh-CN" sz="2800" dirty="0">
                <a:latin typeface="Microsoft YaHei UI" panose="020B0503020204020204" pitchFamily="34" charset="-122"/>
                <a:ea typeface="Microsoft YaHei UI" panose="020B0503020204020204" pitchFamily="34" charset="-122"/>
              </a:rPr>
              <a:t>PE11</a:t>
            </a:r>
            <a:r>
              <a:rPr lang="zh-CN" altLang="en-US" sz="2800" dirty="0">
                <a:latin typeface="Microsoft YaHei UI" panose="020B0503020204020204" pitchFamily="34" charset="-122"/>
                <a:ea typeface="Microsoft YaHei UI" panose="020B0503020204020204" pitchFamily="34" charset="-122"/>
              </a:rPr>
              <a:t>，电路原理图中低电平点亮</a:t>
            </a:r>
            <a:endParaRPr lang="en-US" altLang="zh-CN" sz="28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en-US" altLang="zh-CN" sz="2800" dirty="0">
                <a:latin typeface="Microsoft YaHei UI" panose="020B0503020204020204" pitchFamily="34" charset="-122"/>
                <a:ea typeface="Microsoft YaHei UI" panose="020B0503020204020204" pitchFamily="34" charset="-122"/>
              </a:rPr>
              <a:t>LED-G</a:t>
            </a:r>
            <a:r>
              <a:rPr lang="zh-CN" altLang="en-US" sz="2800" dirty="0">
                <a:latin typeface="Microsoft YaHei UI" panose="020B0503020204020204" pitchFamily="34" charset="-122"/>
                <a:ea typeface="Microsoft YaHei UI" panose="020B0503020204020204" pitchFamily="34" charset="-122"/>
              </a:rPr>
              <a:t>：</a:t>
            </a:r>
            <a:r>
              <a:rPr lang="en-US" altLang="zh-CN" sz="2800" dirty="0">
                <a:latin typeface="Microsoft YaHei UI" panose="020B0503020204020204" pitchFamily="34" charset="-122"/>
                <a:ea typeface="Microsoft YaHei UI" panose="020B0503020204020204" pitchFamily="34" charset="-122"/>
              </a:rPr>
              <a:t>PF14</a:t>
            </a:r>
            <a:r>
              <a:rPr lang="zh-CN" altLang="en-US" sz="2800" dirty="0">
                <a:latin typeface="Microsoft YaHei UI" panose="020B0503020204020204" pitchFamily="34" charset="-122"/>
                <a:ea typeface="Microsoft YaHei UI" panose="020B0503020204020204" pitchFamily="34" charset="-122"/>
              </a:rPr>
              <a:t>，电路原理图中低电平点亮</a:t>
            </a:r>
            <a:endParaRPr lang="en-US" altLang="zh-CN" sz="28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en-US" altLang="zh-CN" sz="2800" dirty="0">
                <a:latin typeface="Microsoft YaHei UI" panose="020B0503020204020204" pitchFamily="34" charset="-122"/>
                <a:ea typeface="Microsoft YaHei UI" panose="020B0503020204020204" pitchFamily="34" charset="-122"/>
              </a:rPr>
              <a:t>IWDG</a:t>
            </a:r>
            <a:r>
              <a:rPr lang="zh-CN" altLang="en-US" sz="2800" dirty="0">
                <a:latin typeface="Microsoft YaHei UI" panose="020B0503020204020204" pitchFamily="34" charset="-122"/>
                <a:ea typeface="Microsoft YaHei UI" panose="020B0503020204020204" pitchFamily="34" charset="-122"/>
              </a:rPr>
              <a:t>：倒计时</a:t>
            </a:r>
            <a:r>
              <a:rPr lang="en-US" altLang="zh-CN" sz="2800" dirty="0">
                <a:latin typeface="Microsoft YaHei UI" panose="020B0503020204020204" pitchFamily="34" charset="-122"/>
                <a:ea typeface="Microsoft YaHei UI" panose="020B0503020204020204" pitchFamily="34" charset="-122"/>
              </a:rPr>
              <a:t>5s</a:t>
            </a:r>
          </a:p>
          <a:p>
            <a:pPr marL="1257300" lvl="2" indent="-342900">
              <a:lnSpc>
                <a:spcPct val="130000"/>
              </a:lnSpc>
              <a:buFont typeface="Arial" panose="020B0604020202020204" pitchFamily="34" charset="0"/>
              <a:buChar char="•"/>
            </a:pPr>
            <a:r>
              <a:rPr lang="zh-CN" altLang="en-US" sz="2800" dirty="0">
                <a:latin typeface="Microsoft YaHei UI" panose="020B0503020204020204" pitchFamily="34" charset="-122"/>
                <a:ea typeface="Microsoft YaHei UI" panose="020B0503020204020204" pitchFamily="34" charset="-122"/>
              </a:rPr>
              <a:t>下一页详细展开</a:t>
            </a:r>
            <a:endParaRPr lang="en-US" altLang="zh-CN" sz="2800" dirty="0">
              <a:latin typeface="Microsoft YaHei UI" panose="020B0503020204020204" pitchFamily="34" charset="-122"/>
              <a:ea typeface="Microsoft YaHei UI" panose="020B0503020204020204" pitchFamily="34" charset="-122"/>
            </a:endParaRPr>
          </a:p>
          <a:p>
            <a:pPr marL="800100" lvl="1" indent="-342900">
              <a:lnSpc>
                <a:spcPct val="130000"/>
              </a:lnSpc>
              <a:buFont typeface="Arial" panose="020B0604020202020204" pitchFamily="34" charset="0"/>
              <a:buChar char="•"/>
            </a:pPr>
            <a:r>
              <a:rPr lang="zh-CN" altLang="en-US" sz="2800" dirty="0">
                <a:latin typeface="Microsoft YaHei UI" panose="020B0503020204020204" pitchFamily="34" charset="-122"/>
                <a:ea typeface="Microsoft YaHei UI" panose="020B0503020204020204" pitchFamily="34" charset="-122"/>
              </a:rPr>
              <a:t>按键开关：</a:t>
            </a:r>
            <a:r>
              <a:rPr lang="en-US" altLang="zh-CN" sz="2800" dirty="0">
                <a:latin typeface="Microsoft YaHei UI" panose="020B0503020204020204" pitchFamily="34" charset="-122"/>
                <a:ea typeface="Microsoft YaHei UI" panose="020B0503020204020204" pitchFamily="34" charset="-122"/>
              </a:rPr>
              <a:t>PB2</a:t>
            </a:r>
            <a:r>
              <a:rPr lang="zh-CN" altLang="en-US" sz="2800" dirty="0">
                <a:latin typeface="Microsoft YaHei UI" panose="020B0503020204020204" pitchFamily="34" charset="-122"/>
                <a:ea typeface="Microsoft YaHei UI" panose="020B0503020204020204" pitchFamily="34" charset="-122"/>
              </a:rPr>
              <a:t>，按住为高电平</a:t>
            </a:r>
            <a:endParaRPr lang="en-US" altLang="zh-CN" sz="2800" dirty="0">
              <a:latin typeface="Microsoft YaHei UI" panose="020B0503020204020204" pitchFamily="34" charset="-122"/>
              <a:ea typeface="Microsoft YaHei UI" panose="020B0503020204020204" pitchFamily="34" charset="-122"/>
            </a:endParaRPr>
          </a:p>
        </p:txBody>
      </p:sp>
      <p:pic>
        <p:nvPicPr>
          <p:cNvPr id="4" name="图片 3">
            <a:extLst>
              <a:ext uri="{FF2B5EF4-FFF2-40B4-BE49-F238E27FC236}">
                <a16:creationId xmlns:a16="http://schemas.microsoft.com/office/drawing/2014/main" id="{2F580AB7-B070-45CA-9D53-ED22F2DBCA4B}"/>
              </a:ext>
            </a:extLst>
          </p:cNvPr>
          <p:cNvPicPr>
            <a:picLocks noChangeAspect="1"/>
          </p:cNvPicPr>
          <p:nvPr/>
        </p:nvPicPr>
        <p:blipFill>
          <a:blip r:embed="rId3"/>
          <a:stretch>
            <a:fillRect/>
          </a:stretch>
        </p:blipFill>
        <p:spPr>
          <a:xfrm>
            <a:off x="6822909" y="4271211"/>
            <a:ext cx="5369091" cy="2586789"/>
          </a:xfrm>
          <a:prstGeom prst="rect">
            <a:avLst/>
          </a:prstGeom>
        </p:spPr>
      </p:pic>
    </p:spTree>
    <p:extLst>
      <p:ext uri="{BB962C8B-B14F-4D97-AF65-F5344CB8AC3E}">
        <p14:creationId xmlns:p14="http://schemas.microsoft.com/office/powerpoint/2010/main" val="3539286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PP_MARK_KEY" val="27a275ec-753e-47af-878d-7a97e07041b7"/>
  <p:tag name="COMMONDATA" val="eyJoZGlkIjoiYTBlMjBiOWE1Zjk5NDQ1M2U3NWYyMDQ3YWNmOWJjZWIifQ=="/>
</p:tagLst>
</file>

<file path=ppt/theme/theme1.xml><?xml version="1.0" encoding="utf-8"?>
<a:theme xmlns:a="http://schemas.openxmlformats.org/drawingml/2006/main" name="红利">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TM03457464[[fn=红利]]</Template>
  <TotalTime>0</TotalTime>
  <Words>922</Words>
  <Application>Microsoft Office PowerPoint</Application>
  <PresentationFormat>宽屏</PresentationFormat>
  <Paragraphs>116</Paragraphs>
  <Slides>15</Slides>
  <Notes>15</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15</vt:i4>
      </vt:variant>
    </vt:vector>
  </HeadingPairs>
  <TitlesOfParts>
    <vt:vector size="20" baseType="lpstr">
      <vt:lpstr>Microsoft YaHei UI</vt:lpstr>
      <vt:lpstr>Arial</vt:lpstr>
      <vt:lpstr>Gill Sans MT</vt:lpstr>
      <vt:lpstr>Wingdings 2</vt:lpstr>
      <vt:lpstr>红利</vt:lpstr>
      <vt:lpstr>5.15 驱动层的看门狗</vt:lpstr>
      <vt:lpstr>目录</vt:lpstr>
      <vt:lpstr>1 现象分析</vt:lpstr>
      <vt:lpstr>1 现象分析</vt:lpstr>
      <vt:lpstr>2 看门狗的理论基础</vt:lpstr>
      <vt:lpstr>3 效果展示</vt:lpstr>
      <vt:lpstr>3 效果展示</vt:lpstr>
      <vt:lpstr>4 工程配置</vt:lpstr>
      <vt:lpstr>4 工程配置</vt:lpstr>
      <vt:lpstr>4 工程配置</vt:lpstr>
      <vt:lpstr>4 工程配置</vt:lpstr>
      <vt:lpstr>5 程序编写</vt:lpstr>
      <vt:lpstr>5 程序编写</vt:lpstr>
      <vt:lpstr>6 接口库解析</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3</cp:revision>
  <dcterms:created xsi:type="dcterms:W3CDTF">2019-12-13T06:13:00Z</dcterms:created>
  <dcterms:modified xsi:type="dcterms:W3CDTF">2025-02-09T12:17:15Z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5F80E70E50E141FFB62F51F4FF0185D8</vt:lpwstr>
  </property>
  <property fmtid="{D5CDD505-2E9C-101B-9397-08002B2CF9AE}" pid="4" name="KSOProductBuildVer">
    <vt:lpwstr>2052-11.1.0.12980</vt:lpwstr>
  </property>
</Properties>
</file>